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256" r:id="rId2"/>
    <p:sldId id="258" r:id="rId3"/>
    <p:sldId id="257" r:id="rId4"/>
    <p:sldId id="260" r:id="rId5"/>
    <p:sldId id="315" r:id="rId6"/>
    <p:sldId id="265" r:id="rId7"/>
    <p:sldId id="259"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E2EB78-95C1-493C-A66D-FED624B6A58D}" v="36" dt="2026-04-28T02:19:43.0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78" autoAdjust="0"/>
    <p:restoredTop sz="88856" autoAdjust="0"/>
  </p:normalViewPr>
  <p:slideViewPr>
    <p:cSldViewPr snapToGrid="0">
      <p:cViewPr varScale="1">
        <p:scale>
          <a:sx n="74" d="100"/>
          <a:sy n="74" d="100"/>
        </p:scale>
        <p:origin x="88"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n Lilli" userId="a638eff9fae666f3" providerId="LiveId" clId="{D01656BC-FD97-4616-8FD9-6AD5304A32FD}"/>
    <pc:docChg chg="undo custSel addSld delSld modSld sldOrd modMainMaster">
      <pc:chgData name="Erin Lilli" userId="a638eff9fae666f3" providerId="LiveId" clId="{D01656BC-FD97-4616-8FD9-6AD5304A32FD}" dt="2026-04-28T03:15:51.207" v="170" actId="27636"/>
      <pc:docMkLst>
        <pc:docMk/>
      </pc:docMkLst>
      <pc:sldChg chg="addSp delSp modSp mod setBg addAnim delAnim delDesignElem chgLayout">
        <pc:chgData name="Erin Lilli" userId="a638eff9fae666f3" providerId="LiveId" clId="{D01656BC-FD97-4616-8FD9-6AD5304A32FD}" dt="2026-04-28T03:15:03.389" v="165" actId="478"/>
        <pc:sldMkLst>
          <pc:docMk/>
          <pc:sldMk cId="937867891" sldId="256"/>
        </pc:sldMkLst>
        <pc:spChg chg="mod ord">
          <ac:chgData name="Erin Lilli" userId="a638eff9fae666f3" providerId="LiveId" clId="{D01656BC-FD97-4616-8FD9-6AD5304A32FD}" dt="2026-04-28T02:14:20.774" v="110" actId="207"/>
          <ac:spMkLst>
            <pc:docMk/>
            <pc:sldMk cId="937867891" sldId="256"/>
            <ac:spMk id="2" creationId="{9BB83A86-F1F8-1D4E-00E9-207BBDAAC04D}"/>
          </ac:spMkLst>
        </pc:spChg>
        <pc:spChg chg="add del mod">
          <ac:chgData name="Erin Lilli" userId="a638eff9fae666f3" providerId="LiveId" clId="{D01656BC-FD97-4616-8FD9-6AD5304A32FD}" dt="2026-04-28T02:13:03.315" v="103" actId="6264"/>
          <ac:spMkLst>
            <pc:docMk/>
            <pc:sldMk cId="937867891" sldId="256"/>
            <ac:spMk id="3" creationId="{8F7370F9-0872-BBF5-2943-1F6EC776E855}"/>
          </ac:spMkLst>
        </pc:spChg>
        <pc:spChg chg="add del mod ord">
          <ac:chgData name="Erin Lilli" userId="a638eff9fae666f3" providerId="LiveId" clId="{D01656BC-FD97-4616-8FD9-6AD5304A32FD}" dt="2026-04-28T02:13:03.315" v="103" actId="6264"/>
          <ac:spMkLst>
            <pc:docMk/>
            <pc:sldMk cId="937867891" sldId="256"/>
            <ac:spMk id="4" creationId="{0E7D3927-2E64-79C4-0D11-4D6562BEA1D9}"/>
          </ac:spMkLst>
        </pc:spChg>
        <pc:spChg chg="del mod">
          <ac:chgData name="Erin Lilli" userId="a638eff9fae666f3" providerId="LiveId" clId="{D01656BC-FD97-4616-8FD9-6AD5304A32FD}" dt="2026-04-28T03:15:03.389" v="165" actId="478"/>
          <ac:spMkLst>
            <pc:docMk/>
            <pc:sldMk cId="937867891" sldId="256"/>
            <ac:spMk id="5" creationId="{137C17F9-75A6-2199-78A3-7B109804CFFE}"/>
          </ac:spMkLst>
        </pc:spChg>
        <pc:spChg chg="add mod">
          <ac:chgData name="Erin Lilli" userId="a638eff9fae666f3" providerId="LiveId" clId="{D01656BC-FD97-4616-8FD9-6AD5304A32FD}" dt="2026-04-28T02:21:22.243" v="160" actId="2711"/>
          <ac:spMkLst>
            <pc:docMk/>
            <pc:sldMk cId="937867891" sldId="256"/>
            <ac:spMk id="7" creationId="{265EDA5A-AA38-0AD2-CF13-EC38D3861A1B}"/>
          </ac:spMkLst>
        </pc:spChg>
        <pc:spChg chg="add del">
          <ac:chgData name="Erin Lilli" userId="a638eff9fae666f3" providerId="LiveId" clId="{D01656BC-FD97-4616-8FD9-6AD5304A32FD}" dt="2026-04-28T02:01:30.696" v="24" actId="26606"/>
          <ac:spMkLst>
            <pc:docMk/>
            <pc:sldMk cId="937867891" sldId="256"/>
            <ac:spMk id="10" creationId="{C7D023E4-8DE1-436E-9847-ED6A4B4B04FD}"/>
          </ac:spMkLst>
        </pc:spChg>
        <pc:spChg chg="add del">
          <ac:chgData name="Erin Lilli" userId="a638eff9fae666f3" providerId="LiveId" clId="{D01656BC-FD97-4616-8FD9-6AD5304A32FD}" dt="2026-04-28T02:01:30.696" v="24" actId="26606"/>
          <ac:spMkLst>
            <pc:docMk/>
            <pc:sldMk cId="937867891" sldId="256"/>
            <ac:spMk id="12" creationId="{63C1F321-BB96-4700-B3CE-1A6156067F44}"/>
          </ac:spMkLst>
        </pc:spChg>
        <pc:spChg chg="add del">
          <ac:chgData name="Erin Lilli" userId="a638eff9fae666f3" providerId="LiveId" clId="{D01656BC-FD97-4616-8FD9-6AD5304A32FD}" dt="2026-04-28T02:03:57.091" v="30"/>
          <ac:spMkLst>
            <pc:docMk/>
            <pc:sldMk cId="937867891" sldId="256"/>
            <ac:spMk id="27" creationId="{5E7AA7E8-8006-4E1F-A566-FCF37EE6F35D}"/>
          </ac:spMkLst>
        </pc:spChg>
        <pc:grpChg chg="add del">
          <ac:chgData name="Erin Lilli" userId="a638eff9fae666f3" providerId="LiveId" clId="{D01656BC-FD97-4616-8FD9-6AD5304A32FD}" dt="2026-04-28T02:01:30.696" v="24" actId="26606"/>
          <ac:grpSpMkLst>
            <pc:docMk/>
            <pc:sldMk cId="937867891" sldId="256"/>
            <ac:grpSpMk id="14" creationId="{3FA1AD64-F15F-417D-956C-B2C211FC905E}"/>
          </ac:grpSpMkLst>
        </pc:grpChg>
        <pc:grpChg chg="add del">
          <ac:chgData name="Erin Lilli" userId="a638eff9fae666f3" providerId="LiveId" clId="{D01656BC-FD97-4616-8FD9-6AD5304A32FD}" dt="2026-04-28T02:01:30.696" v="24" actId="26606"/>
          <ac:grpSpMkLst>
            <pc:docMk/>
            <pc:sldMk cId="937867891" sldId="256"/>
            <ac:grpSpMk id="18" creationId="{43F5E015-E085-4624-B431-B42414448684}"/>
          </ac:grpSpMkLst>
        </pc:grpChg>
        <pc:cxnChg chg="add del">
          <ac:chgData name="Erin Lilli" userId="a638eff9fae666f3" providerId="LiveId" clId="{D01656BC-FD97-4616-8FD9-6AD5304A32FD}" dt="2026-04-28T02:03:57.091" v="30"/>
          <ac:cxnSpMkLst>
            <pc:docMk/>
            <pc:sldMk cId="937867891" sldId="256"/>
            <ac:cxnSpMk id="28" creationId="{56020367-4FD5-4596-8E10-C5F095CD8DBF}"/>
          </ac:cxnSpMkLst>
        </pc:cxnChg>
      </pc:sldChg>
      <pc:sldChg chg="addSp modSp mod">
        <pc:chgData name="Erin Lilli" userId="a638eff9fae666f3" providerId="LiveId" clId="{D01656BC-FD97-4616-8FD9-6AD5304A32FD}" dt="2026-04-28T02:16:51.692" v="128" actId="1076"/>
        <pc:sldMkLst>
          <pc:docMk/>
          <pc:sldMk cId="1150044684" sldId="257"/>
        </pc:sldMkLst>
        <pc:spChg chg="mod">
          <ac:chgData name="Erin Lilli" userId="a638eff9fae666f3" providerId="LiveId" clId="{D01656BC-FD97-4616-8FD9-6AD5304A32FD}" dt="2026-04-28T02:16:30.938" v="124" actId="1076"/>
          <ac:spMkLst>
            <pc:docMk/>
            <pc:sldMk cId="1150044684" sldId="257"/>
            <ac:spMk id="3" creationId="{C1E2D518-46F0-27CD-E37D-6E9E05FC07A4}"/>
          </ac:spMkLst>
        </pc:spChg>
        <pc:spChg chg="mod">
          <ac:chgData name="Erin Lilli" userId="a638eff9fae666f3" providerId="LiveId" clId="{D01656BC-FD97-4616-8FD9-6AD5304A32FD}" dt="2026-04-28T02:16:49.083" v="127" actId="164"/>
          <ac:spMkLst>
            <pc:docMk/>
            <pc:sldMk cId="1150044684" sldId="257"/>
            <ac:spMk id="6" creationId="{568D9C16-1DF2-22EC-D301-7920E3EFF00A}"/>
          </ac:spMkLst>
        </pc:spChg>
        <pc:spChg chg="mod">
          <ac:chgData name="Erin Lilli" userId="a638eff9fae666f3" providerId="LiveId" clId="{D01656BC-FD97-4616-8FD9-6AD5304A32FD}" dt="2026-04-28T02:16:49.083" v="127" actId="164"/>
          <ac:spMkLst>
            <pc:docMk/>
            <pc:sldMk cId="1150044684" sldId="257"/>
            <ac:spMk id="7" creationId="{A480FF2A-263E-0348-8804-6824946A8900}"/>
          </ac:spMkLst>
        </pc:spChg>
        <pc:grpChg chg="add mod">
          <ac:chgData name="Erin Lilli" userId="a638eff9fae666f3" providerId="LiveId" clId="{D01656BC-FD97-4616-8FD9-6AD5304A32FD}" dt="2026-04-28T02:16:51.692" v="128" actId="1076"/>
          <ac:grpSpMkLst>
            <pc:docMk/>
            <pc:sldMk cId="1150044684" sldId="257"/>
            <ac:grpSpMk id="2" creationId="{BDFABF5B-C3A2-1DE3-29E7-FCE2A91D97B2}"/>
          </ac:grpSpMkLst>
        </pc:grpChg>
        <pc:picChg chg="mod">
          <ac:chgData name="Erin Lilli" userId="a638eff9fae666f3" providerId="LiveId" clId="{D01656BC-FD97-4616-8FD9-6AD5304A32FD}" dt="2026-04-28T02:16:49.083" v="127" actId="164"/>
          <ac:picMkLst>
            <pc:docMk/>
            <pc:sldMk cId="1150044684" sldId="257"/>
            <ac:picMk id="5" creationId="{B698D3A1-F3B5-64AC-BB8D-E6EDD1D284B2}"/>
          </ac:picMkLst>
        </pc:picChg>
      </pc:sldChg>
      <pc:sldChg chg="modSp mod ord chgLayout modNotesTx">
        <pc:chgData name="Erin Lilli" userId="a638eff9fae666f3" providerId="LiveId" clId="{D01656BC-FD97-4616-8FD9-6AD5304A32FD}" dt="2026-04-28T02:16:15.699" v="123" actId="20577"/>
        <pc:sldMkLst>
          <pc:docMk/>
          <pc:sldMk cId="457253712" sldId="258"/>
        </pc:sldMkLst>
        <pc:spChg chg="mod ord">
          <ac:chgData name="Erin Lilli" userId="a638eff9fae666f3" providerId="LiveId" clId="{D01656BC-FD97-4616-8FD9-6AD5304A32FD}" dt="2026-04-28T02:13:31.348" v="105" actId="207"/>
          <ac:spMkLst>
            <pc:docMk/>
            <pc:sldMk cId="457253712" sldId="258"/>
            <ac:spMk id="2" creationId="{BEFC75CA-3B0E-A7EC-5153-B14A54B68BE3}"/>
          </ac:spMkLst>
        </pc:spChg>
        <pc:spChg chg="mod ord">
          <ac:chgData name="Erin Lilli" userId="a638eff9fae666f3" providerId="LiveId" clId="{D01656BC-FD97-4616-8FD9-6AD5304A32FD}" dt="2026-04-28T02:15:59.662" v="117" actId="207"/>
          <ac:spMkLst>
            <pc:docMk/>
            <pc:sldMk cId="457253712" sldId="258"/>
            <ac:spMk id="3" creationId="{C1E2D518-46F0-27CD-E37D-6E9E05FC07A4}"/>
          </ac:spMkLst>
        </pc:spChg>
      </pc:sldChg>
      <pc:sldChg chg="modSp mod modNotesTx">
        <pc:chgData name="Erin Lilli" userId="a638eff9fae666f3" providerId="LiveId" clId="{D01656BC-FD97-4616-8FD9-6AD5304A32FD}" dt="2026-04-28T02:18:52.106" v="148" actId="20577"/>
        <pc:sldMkLst>
          <pc:docMk/>
          <pc:sldMk cId="1664601722" sldId="259"/>
        </pc:sldMkLst>
        <pc:spChg chg="mod">
          <ac:chgData name="Erin Lilli" userId="a638eff9fae666f3" providerId="LiveId" clId="{D01656BC-FD97-4616-8FD9-6AD5304A32FD}" dt="2026-04-28T02:17:25.926" v="134" actId="120"/>
          <ac:spMkLst>
            <pc:docMk/>
            <pc:sldMk cId="1664601722" sldId="259"/>
            <ac:spMk id="2" creationId="{18D1D231-A05A-5E95-6280-022F4A86C4B1}"/>
          </ac:spMkLst>
        </pc:spChg>
        <pc:spChg chg="mod">
          <ac:chgData name="Erin Lilli" userId="a638eff9fae666f3" providerId="LiveId" clId="{D01656BC-FD97-4616-8FD9-6AD5304A32FD}" dt="2026-04-28T02:18:35.564" v="140" actId="207"/>
          <ac:spMkLst>
            <pc:docMk/>
            <pc:sldMk cId="1664601722" sldId="259"/>
            <ac:spMk id="3" creationId="{BB7A8781-8B56-B266-5DBC-F32329AE43C9}"/>
          </ac:spMkLst>
        </pc:spChg>
      </pc:sldChg>
      <pc:sldChg chg="modSp mod">
        <pc:chgData name="Erin Lilli" userId="a638eff9fae666f3" providerId="LiveId" clId="{D01656BC-FD97-4616-8FD9-6AD5304A32FD}" dt="2026-04-28T02:15:06.785" v="114" actId="207"/>
        <pc:sldMkLst>
          <pc:docMk/>
          <pc:sldMk cId="1409081185" sldId="260"/>
        </pc:sldMkLst>
        <pc:spChg chg="mod">
          <ac:chgData name="Erin Lilli" userId="a638eff9fae666f3" providerId="LiveId" clId="{D01656BC-FD97-4616-8FD9-6AD5304A32FD}" dt="2026-04-28T02:03:57.091" v="30"/>
          <ac:spMkLst>
            <pc:docMk/>
            <pc:sldMk cId="1409081185" sldId="260"/>
            <ac:spMk id="2" creationId="{731ACFFD-D194-284A-C86E-3C081AA7C6FA}"/>
          </ac:spMkLst>
        </pc:spChg>
        <pc:spChg chg="mod">
          <ac:chgData name="Erin Lilli" userId="a638eff9fae666f3" providerId="LiveId" clId="{D01656BC-FD97-4616-8FD9-6AD5304A32FD}" dt="2026-04-28T02:03:57.091" v="30"/>
          <ac:spMkLst>
            <pc:docMk/>
            <pc:sldMk cId="1409081185" sldId="260"/>
            <ac:spMk id="3" creationId="{33D0B16D-E7D1-D734-A75D-EB84AF8412D9}"/>
          </ac:spMkLst>
        </pc:spChg>
        <pc:spChg chg="mod">
          <ac:chgData name="Erin Lilli" userId="a638eff9fae666f3" providerId="LiveId" clId="{D01656BC-FD97-4616-8FD9-6AD5304A32FD}" dt="2026-04-28T02:15:01.259" v="113" actId="207"/>
          <ac:spMkLst>
            <pc:docMk/>
            <pc:sldMk cId="1409081185" sldId="260"/>
            <ac:spMk id="6" creationId="{62936BE1-01A0-0E11-C41D-716B9B9804FA}"/>
          </ac:spMkLst>
        </pc:spChg>
        <pc:spChg chg="mod">
          <ac:chgData name="Erin Lilli" userId="a638eff9fae666f3" providerId="LiveId" clId="{D01656BC-FD97-4616-8FD9-6AD5304A32FD}" dt="2026-04-28T02:15:06.785" v="114" actId="207"/>
          <ac:spMkLst>
            <pc:docMk/>
            <pc:sldMk cId="1409081185" sldId="260"/>
            <ac:spMk id="7" creationId="{20841F69-F613-DEBA-0770-A356D482E312}"/>
          </ac:spMkLst>
        </pc:spChg>
      </pc:sldChg>
      <pc:sldChg chg="modSp mod modNotesTx">
        <pc:chgData name="Erin Lilli" userId="a638eff9fae666f3" providerId="LiveId" clId="{D01656BC-FD97-4616-8FD9-6AD5304A32FD}" dt="2026-04-28T03:15:32.570" v="166" actId="2711"/>
        <pc:sldMkLst>
          <pc:docMk/>
          <pc:sldMk cId="3860185129" sldId="264"/>
        </pc:sldMkLst>
        <pc:spChg chg="mod">
          <ac:chgData name="Erin Lilli" userId="a638eff9fae666f3" providerId="LiveId" clId="{D01656BC-FD97-4616-8FD9-6AD5304A32FD}" dt="2026-04-28T02:19:03.445" v="150" actId="207"/>
          <ac:spMkLst>
            <pc:docMk/>
            <pc:sldMk cId="3860185129" sldId="264"/>
            <ac:spMk id="2" creationId="{569834E2-3D3F-406B-EFE8-7A23736D8852}"/>
          </ac:spMkLst>
        </pc:spChg>
        <pc:spChg chg="mod">
          <ac:chgData name="Erin Lilli" userId="a638eff9fae666f3" providerId="LiveId" clId="{D01656BC-FD97-4616-8FD9-6AD5304A32FD}" dt="2026-04-28T03:15:32.570" v="166" actId="2711"/>
          <ac:spMkLst>
            <pc:docMk/>
            <pc:sldMk cId="3860185129" sldId="264"/>
            <ac:spMk id="5" creationId="{F22BFE2B-CFF2-FE0C-8DEC-F92033C3F350}"/>
          </ac:spMkLst>
        </pc:spChg>
      </pc:sldChg>
      <pc:sldChg chg="modSp mod">
        <pc:chgData name="Erin Lilli" userId="a638eff9fae666f3" providerId="LiveId" clId="{D01656BC-FD97-4616-8FD9-6AD5304A32FD}" dt="2026-04-28T03:15:51.207" v="170" actId="27636"/>
        <pc:sldMkLst>
          <pc:docMk/>
          <pc:sldMk cId="113026872" sldId="265"/>
        </pc:sldMkLst>
        <pc:spChg chg="mod">
          <ac:chgData name="Erin Lilli" userId="a638eff9fae666f3" providerId="LiveId" clId="{D01656BC-FD97-4616-8FD9-6AD5304A32FD}" dt="2026-04-28T02:18:16.826" v="138" actId="207"/>
          <ac:spMkLst>
            <pc:docMk/>
            <pc:sldMk cId="113026872" sldId="265"/>
            <ac:spMk id="2" creationId="{B32AF112-FE34-D7AC-4CA1-8447E004FD3B}"/>
          </ac:spMkLst>
        </pc:spChg>
        <pc:spChg chg="mod">
          <ac:chgData name="Erin Lilli" userId="a638eff9fae666f3" providerId="LiveId" clId="{D01656BC-FD97-4616-8FD9-6AD5304A32FD}" dt="2026-04-28T03:15:51.207" v="170" actId="27636"/>
          <ac:spMkLst>
            <pc:docMk/>
            <pc:sldMk cId="113026872" sldId="265"/>
            <ac:spMk id="3" creationId="{FA2E5AA4-5977-32D8-8E7C-BC90656CA2DE}"/>
          </ac:spMkLst>
        </pc:spChg>
      </pc:sldChg>
      <pc:sldChg chg="modSp mod">
        <pc:chgData name="Erin Lilli" userId="a638eff9fae666f3" providerId="LiveId" clId="{D01656BC-FD97-4616-8FD9-6AD5304A32FD}" dt="2026-04-28T02:15:23.439" v="116" actId="1076"/>
        <pc:sldMkLst>
          <pc:docMk/>
          <pc:sldMk cId="1809545782" sldId="315"/>
        </pc:sldMkLst>
        <pc:spChg chg="mod">
          <ac:chgData name="Erin Lilli" userId="a638eff9fae666f3" providerId="LiveId" clId="{D01656BC-FD97-4616-8FD9-6AD5304A32FD}" dt="2026-04-28T02:15:19.181" v="115" actId="207"/>
          <ac:spMkLst>
            <pc:docMk/>
            <pc:sldMk cId="1809545782" sldId="315"/>
            <ac:spMk id="6" creationId="{890EEB91-4DC1-98D7-4AB2-0ABC26C7974F}"/>
          </ac:spMkLst>
        </pc:spChg>
        <pc:grpChg chg="mod">
          <ac:chgData name="Erin Lilli" userId="a638eff9fae666f3" providerId="LiveId" clId="{D01656BC-FD97-4616-8FD9-6AD5304A32FD}" dt="2026-04-28T02:15:23.439" v="116" actId="1076"/>
          <ac:grpSpMkLst>
            <pc:docMk/>
            <pc:sldMk cId="1809545782" sldId="315"/>
            <ac:grpSpMk id="7" creationId="{1F8DF1E1-F9B8-DC61-6BBA-B9DA99EE0801}"/>
          </ac:grpSpMkLst>
        </pc:grpChg>
      </pc:sldChg>
      <pc:sldChg chg="modSp new del">
        <pc:chgData name="Erin Lilli" userId="a638eff9fae666f3" providerId="LiveId" clId="{D01656BC-FD97-4616-8FD9-6AD5304A32FD}" dt="2026-04-28T02:11:56.881" v="99" actId="47"/>
        <pc:sldMkLst>
          <pc:docMk/>
          <pc:sldMk cId="3144975497" sldId="316"/>
        </pc:sldMkLst>
        <pc:spChg chg="mod">
          <ac:chgData name="Erin Lilli" userId="a638eff9fae666f3" providerId="LiveId" clId="{D01656BC-FD97-4616-8FD9-6AD5304A32FD}" dt="2026-04-28T02:11:54.191" v="98"/>
          <ac:spMkLst>
            <pc:docMk/>
            <pc:sldMk cId="3144975497" sldId="316"/>
            <ac:spMk id="2" creationId="{940012F7-1A43-884C-567D-55CA7EC2FCAF}"/>
          </ac:spMkLst>
        </pc:spChg>
      </pc:sldChg>
      <pc:sldMasterChg chg="modSldLayout">
        <pc:chgData name="Erin Lilli" userId="a638eff9fae666f3" providerId="LiveId" clId="{D01656BC-FD97-4616-8FD9-6AD5304A32FD}" dt="2026-04-28T01:59:37.995" v="8"/>
        <pc:sldMasterMkLst>
          <pc:docMk/>
          <pc:sldMasterMk cId="3218090982" sldId="2147483672"/>
        </pc:sldMasterMkLst>
        <pc:sldLayoutChg chg="setBg">
          <pc:chgData name="Erin Lilli" userId="a638eff9fae666f3" providerId="LiveId" clId="{D01656BC-FD97-4616-8FD9-6AD5304A32FD}" dt="2026-04-28T01:59:29.294" v="7"/>
          <pc:sldLayoutMkLst>
            <pc:docMk/>
            <pc:sldMasterMk cId="3218090982" sldId="2147483672"/>
            <pc:sldLayoutMk cId="2912839314" sldId="2147483673"/>
          </pc:sldLayoutMkLst>
        </pc:sldLayoutChg>
        <pc:sldLayoutChg chg="setBg">
          <pc:chgData name="Erin Lilli" userId="a638eff9fae666f3" providerId="LiveId" clId="{D01656BC-FD97-4616-8FD9-6AD5304A32FD}" dt="2026-04-28T01:59:37.995" v="8"/>
          <pc:sldLayoutMkLst>
            <pc:docMk/>
            <pc:sldMasterMk cId="3218090982" sldId="2147483672"/>
            <pc:sldLayoutMk cId="971711830" sldId="2147483674"/>
          </pc:sldLayoutMkLst>
        </pc:sldLayoutChg>
        <pc:sldLayoutChg chg="setBg">
          <pc:chgData name="Erin Lilli" userId="a638eff9fae666f3" providerId="LiveId" clId="{D01656BC-FD97-4616-8FD9-6AD5304A32FD}" dt="2026-04-28T01:59:37.995" v="8"/>
          <pc:sldLayoutMkLst>
            <pc:docMk/>
            <pc:sldMasterMk cId="3218090982" sldId="2147483672"/>
            <pc:sldLayoutMk cId="2520385038" sldId="2147483675"/>
          </pc:sldLayoutMkLst>
        </pc:sldLayoutChg>
        <pc:sldLayoutChg chg="setBg">
          <pc:chgData name="Erin Lilli" userId="a638eff9fae666f3" providerId="LiveId" clId="{D01656BC-FD97-4616-8FD9-6AD5304A32FD}" dt="2026-04-28T01:59:37.995" v="8"/>
          <pc:sldLayoutMkLst>
            <pc:docMk/>
            <pc:sldMasterMk cId="3218090982" sldId="2147483672"/>
            <pc:sldLayoutMk cId="1763104246" sldId="2147483676"/>
          </pc:sldLayoutMkLst>
        </pc:sldLayoutChg>
        <pc:sldLayoutChg chg="setBg">
          <pc:chgData name="Erin Lilli" userId="a638eff9fae666f3" providerId="LiveId" clId="{D01656BC-FD97-4616-8FD9-6AD5304A32FD}" dt="2026-04-28T01:59:37.995" v="8"/>
          <pc:sldLayoutMkLst>
            <pc:docMk/>
            <pc:sldMasterMk cId="3218090982" sldId="2147483672"/>
            <pc:sldLayoutMk cId="3708205188" sldId="2147483677"/>
          </pc:sldLayoutMkLst>
        </pc:sldLayoutChg>
        <pc:sldLayoutChg chg="setBg">
          <pc:chgData name="Erin Lilli" userId="a638eff9fae666f3" providerId="LiveId" clId="{D01656BC-FD97-4616-8FD9-6AD5304A32FD}" dt="2026-04-28T01:59:37.995" v="8"/>
          <pc:sldLayoutMkLst>
            <pc:docMk/>
            <pc:sldMasterMk cId="3218090982" sldId="2147483672"/>
            <pc:sldLayoutMk cId="650653879" sldId="2147483678"/>
          </pc:sldLayoutMkLst>
        </pc:sldLayoutChg>
        <pc:sldLayoutChg chg="setBg">
          <pc:chgData name="Erin Lilli" userId="a638eff9fae666f3" providerId="LiveId" clId="{D01656BC-FD97-4616-8FD9-6AD5304A32FD}" dt="2026-04-28T01:59:37.995" v="8"/>
          <pc:sldLayoutMkLst>
            <pc:docMk/>
            <pc:sldMasterMk cId="3218090982" sldId="2147483672"/>
            <pc:sldLayoutMk cId="2763253158" sldId="2147483679"/>
          </pc:sldLayoutMkLst>
        </pc:sldLayoutChg>
        <pc:sldLayoutChg chg="setBg">
          <pc:chgData name="Erin Lilli" userId="a638eff9fae666f3" providerId="LiveId" clId="{D01656BC-FD97-4616-8FD9-6AD5304A32FD}" dt="2026-04-28T01:59:37.995" v="8"/>
          <pc:sldLayoutMkLst>
            <pc:docMk/>
            <pc:sldMasterMk cId="3218090982" sldId="2147483672"/>
            <pc:sldLayoutMk cId="3598115992" sldId="2147483680"/>
          </pc:sldLayoutMkLst>
        </pc:sldLayoutChg>
        <pc:sldLayoutChg chg="setBg">
          <pc:chgData name="Erin Lilli" userId="a638eff9fae666f3" providerId="LiveId" clId="{D01656BC-FD97-4616-8FD9-6AD5304A32FD}" dt="2026-04-28T01:59:37.995" v="8"/>
          <pc:sldLayoutMkLst>
            <pc:docMk/>
            <pc:sldMasterMk cId="3218090982" sldId="2147483672"/>
            <pc:sldLayoutMk cId="2589314121" sldId="2147483681"/>
          </pc:sldLayoutMkLst>
        </pc:sldLayoutChg>
        <pc:sldLayoutChg chg="setBg">
          <pc:chgData name="Erin Lilli" userId="a638eff9fae666f3" providerId="LiveId" clId="{D01656BC-FD97-4616-8FD9-6AD5304A32FD}" dt="2026-04-28T01:59:37.995" v="8"/>
          <pc:sldLayoutMkLst>
            <pc:docMk/>
            <pc:sldMasterMk cId="3218090982" sldId="2147483672"/>
            <pc:sldLayoutMk cId="924634898" sldId="2147483682"/>
          </pc:sldLayoutMkLst>
        </pc:sldLayoutChg>
        <pc:sldLayoutChg chg="setBg">
          <pc:chgData name="Erin Lilli" userId="a638eff9fae666f3" providerId="LiveId" clId="{D01656BC-FD97-4616-8FD9-6AD5304A32FD}" dt="2026-04-28T01:59:37.995" v="8"/>
          <pc:sldLayoutMkLst>
            <pc:docMk/>
            <pc:sldMasterMk cId="3218090982" sldId="2147483672"/>
            <pc:sldLayoutMk cId="3777704278" sldId="2147483683"/>
          </pc:sldLayoutMkLst>
        </pc:sldLayoutChg>
      </pc:sldMasterChg>
      <pc:sldMasterChg chg="delSp modSp mod setBg modSldLayout">
        <pc:chgData name="Erin Lilli" userId="a638eff9fae666f3" providerId="LiveId" clId="{D01656BC-FD97-4616-8FD9-6AD5304A32FD}" dt="2026-04-28T02:10:36.927" v="95"/>
        <pc:sldMasterMkLst>
          <pc:docMk/>
          <pc:sldMasterMk cId="3737616222" sldId="2147483684"/>
        </pc:sldMasterMkLst>
        <pc:spChg chg="mod">
          <ac:chgData name="Erin Lilli" userId="a638eff9fae666f3" providerId="LiveId" clId="{D01656BC-FD97-4616-8FD9-6AD5304A32FD}" dt="2026-04-28T02:05:57.833" v="36" actId="113"/>
          <ac:spMkLst>
            <pc:docMk/>
            <pc:sldMasterMk cId="3737616222" sldId="2147483684"/>
            <ac:spMk id="2" creationId="{00000000-0000-0000-0000-000000000000}"/>
          </ac:spMkLst>
        </pc:spChg>
        <pc:spChg chg="mod">
          <ac:chgData name="Erin Lilli" userId="a638eff9fae666f3" providerId="LiveId" clId="{D01656BC-FD97-4616-8FD9-6AD5304A32FD}" dt="2026-04-28T02:05:51.151" v="35" actId="207"/>
          <ac:spMkLst>
            <pc:docMk/>
            <pc:sldMasterMk cId="3737616222" sldId="2147483684"/>
            <ac:spMk id="3" creationId="{00000000-0000-0000-0000-000000000000}"/>
          </ac:spMkLst>
        </pc:spChg>
        <pc:spChg chg="del mod">
          <ac:chgData name="Erin Lilli" userId="a638eff9fae666f3" providerId="LiveId" clId="{D01656BC-FD97-4616-8FD9-6AD5304A32FD}" dt="2026-04-28T02:07:00.708" v="57" actId="478"/>
          <ac:spMkLst>
            <pc:docMk/>
            <pc:sldMasterMk cId="3737616222" sldId="2147483684"/>
            <ac:spMk id="4" creationId="{00000000-0000-0000-0000-000000000000}"/>
          </ac:spMkLst>
        </pc:spChg>
        <pc:spChg chg="mod">
          <ac:chgData name="Erin Lilli" userId="a638eff9fae666f3" providerId="LiveId" clId="{D01656BC-FD97-4616-8FD9-6AD5304A32FD}" dt="2026-04-28T02:07:09.785" v="59"/>
          <ac:spMkLst>
            <pc:docMk/>
            <pc:sldMasterMk cId="3737616222" sldId="2147483684"/>
            <ac:spMk id="5" creationId="{00000000-0000-0000-0000-000000000000}"/>
          </ac:spMkLst>
        </pc:spChg>
        <pc:sldLayoutChg chg="delSp modSp mod setBg">
          <pc:chgData name="Erin Lilli" userId="a638eff9fae666f3" providerId="LiveId" clId="{D01656BC-FD97-4616-8FD9-6AD5304A32FD}" dt="2026-04-28T02:07:48.661" v="65" actId="1076"/>
          <pc:sldLayoutMkLst>
            <pc:docMk/>
            <pc:sldMasterMk cId="3737616222" sldId="2147483684"/>
            <pc:sldLayoutMk cId="397925950" sldId="2147483685"/>
          </pc:sldLayoutMkLst>
          <pc:spChg chg="mod">
            <ac:chgData name="Erin Lilli" userId="a638eff9fae666f3" providerId="LiveId" clId="{D01656BC-FD97-4616-8FD9-6AD5304A32FD}" dt="2026-04-28T02:07:48.661" v="65" actId="1076"/>
            <ac:spMkLst>
              <pc:docMk/>
              <pc:sldMasterMk cId="3737616222" sldId="2147483684"/>
              <pc:sldLayoutMk cId="397925950" sldId="2147483685"/>
              <ac:spMk id="4" creationId="{00000000-0000-0000-0000-000000000000}"/>
            </ac:spMkLst>
          </pc:spChg>
          <pc:spChg chg="del">
            <ac:chgData name="Erin Lilli" userId="a638eff9fae666f3" providerId="LiveId" clId="{D01656BC-FD97-4616-8FD9-6AD5304A32FD}" dt="2026-04-28T02:07:35.684" v="62" actId="478"/>
            <ac:spMkLst>
              <pc:docMk/>
              <pc:sldMasterMk cId="3737616222" sldId="2147483684"/>
              <pc:sldLayoutMk cId="397925950" sldId="2147483685"/>
              <ac:spMk id="5" creationId="{00000000-0000-0000-0000-000000000000}"/>
            </ac:spMkLst>
          </pc:spChg>
        </pc:sldLayoutChg>
        <pc:sldLayoutChg chg="addSp delSp modSp mod setBg">
          <pc:chgData name="Erin Lilli" userId="a638eff9fae666f3" providerId="LiveId" clId="{D01656BC-FD97-4616-8FD9-6AD5304A32FD}" dt="2026-04-28T02:09:36.788" v="68"/>
          <pc:sldLayoutMkLst>
            <pc:docMk/>
            <pc:sldMasterMk cId="3737616222" sldId="2147483684"/>
            <pc:sldLayoutMk cId="4236855526" sldId="2147483686"/>
          </pc:sldLayoutMkLst>
          <pc:spChg chg="del">
            <ac:chgData name="Erin Lilli" userId="a638eff9fae666f3" providerId="LiveId" clId="{D01656BC-FD97-4616-8FD9-6AD5304A32FD}" dt="2026-04-28T02:09:36.292" v="67" actId="478"/>
            <ac:spMkLst>
              <pc:docMk/>
              <pc:sldMasterMk cId="3737616222" sldId="2147483684"/>
              <pc:sldLayoutMk cId="4236855526" sldId="2147483686"/>
              <ac:spMk id="4" creationId="{00000000-0000-0000-0000-000000000000}"/>
            </ac:spMkLst>
          </pc:spChg>
          <pc:spChg chg="del">
            <ac:chgData name="Erin Lilli" userId="a638eff9fae666f3" providerId="LiveId" clId="{D01656BC-FD97-4616-8FD9-6AD5304A32FD}" dt="2026-04-28T02:09:34.399" v="66" actId="478"/>
            <ac:spMkLst>
              <pc:docMk/>
              <pc:sldMasterMk cId="3737616222" sldId="2147483684"/>
              <pc:sldLayoutMk cId="4236855526" sldId="2147483686"/>
              <ac:spMk id="5" creationId="{00000000-0000-0000-0000-000000000000}"/>
            </ac:spMkLst>
          </pc:spChg>
          <pc:spChg chg="add mod">
            <ac:chgData name="Erin Lilli" userId="a638eff9fae666f3" providerId="LiveId" clId="{D01656BC-FD97-4616-8FD9-6AD5304A32FD}" dt="2026-04-28T02:09:36.788" v="68"/>
            <ac:spMkLst>
              <pc:docMk/>
              <pc:sldMasterMk cId="3737616222" sldId="2147483684"/>
              <pc:sldLayoutMk cId="4236855526" sldId="2147483686"/>
              <ac:spMk id="7" creationId="{3C02C1A3-F86D-89E4-6963-CFE9F48A3AC9}"/>
            </ac:spMkLst>
          </pc:spChg>
        </pc:sldLayoutChg>
        <pc:sldLayoutChg chg="addSp delSp modSp mod setBg">
          <pc:chgData name="Erin Lilli" userId="a638eff9fae666f3" providerId="LiveId" clId="{D01656BC-FD97-4616-8FD9-6AD5304A32FD}" dt="2026-04-28T02:09:44.151" v="71"/>
          <pc:sldLayoutMkLst>
            <pc:docMk/>
            <pc:sldMasterMk cId="3737616222" sldId="2147483684"/>
            <pc:sldLayoutMk cId="2181526608" sldId="2147483687"/>
          </pc:sldLayoutMkLst>
          <pc:spChg chg="del">
            <ac:chgData name="Erin Lilli" userId="a638eff9fae666f3" providerId="LiveId" clId="{D01656BC-FD97-4616-8FD9-6AD5304A32FD}" dt="2026-04-28T02:09:43.723" v="70" actId="478"/>
            <ac:spMkLst>
              <pc:docMk/>
              <pc:sldMasterMk cId="3737616222" sldId="2147483684"/>
              <pc:sldLayoutMk cId="2181526608" sldId="2147483687"/>
              <ac:spMk id="4" creationId="{00000000-0000-0000-0000-000000000000}"/>
            </ac:spMkLst>
          </pc:spChg>
          <pc:spChg chg="del">
            <ac:chgData name="Erin Lilli" userId="a638eff9fae666f3" providerId="LiveId" clId="{D01656BC-FD97-4616-8FD9-6AD5304A32FD}" dt="2026-04-28T02:09:41.448" v="69" actId="478"/>
            <ac:spMkLst>
              <pc:docMk/>
              <pc:sldMasterMk cId="3737616222" sldId="2147483684"/>
              <pc:sldLayoutMk cId="2181526608" sldId="2147483687"/>
              <ac:spMk id="5" creationId="{00000000-0000-0000-0000-000000000000}"/>
            </ac:spMkLst>
          </pc:spChg>
          <pc:spChg chg="add mod">
            <ac:chgData name="Erin Lilli" userId="a638eff9fae666f3" providerId="LiveId" clId="{D01656BC-FD97-4616-8FD9-6AD5304A32FD}" dt="2026-04-28T02:09:44.151" v="71"/>
            <ac:spMkLst>
              <pc:docMk/>
              <pc:sldMasterMk cId="3737616222" sldId="2147483684"/>
              <pc:sldLayoutMk cId="2181526608" sldId="2147483687"/>
              <ac:spMk id="7" creationId="{A1534E16-1CA4-2A48-DBAF-3A2291322697}"/>
            </ac:spMkLst>
          </pc:spChg>
        </pc:sldLayoutChg>
        <pc:sldLayoutChg chg="addSp delSp modSp mod setBg">
          <pc:chgData name="Erin Lilli" userId="a638eff9fae666f3" providerId="LiveId" clId="{D01656BC-FD97-4616-8FD9-6AD5304A32FD}" dt="2026-04-28T02:09:50.830" v="74"/>
          <pc:sldLayoutMkLst>
            <pc:docMk/>
            <pc:sldMasterMk cId="3737616222" sldId="2147483684"/>
            <pc:sldLayoutMk cId="2104324667" sldId="2147483688"/>
          </pc:sldLayoutMkLst>
          <pc:spChg chg="del">
            <ac:chgData name="Erin Lilli" userId="a638eff9fae666f3" providerId="LiveId" clId="{D01656BC-FD97-4616-8FD9-6AD5304A32FD}" dt="2026-04-28T02:09:50.429" v="73" actId="478"/>
            <ac:spMkLst>
              <pc:docMk/>
              <pc:sldMasterMk cId="3737616222" sldId="2147483684"/>
              <pc:sldLayoutMk cId="2104324667" sldId="2147483688"/>
              <ac:spMk id="5" creationId="{00000000-0000-0000-0000-000000000000}"/>
            </ac:spMkLst>
          </pc:spChg>
          <pc:spChg chg="del">
            <ac:chgData name="Erin Lilli" userId="a638eff9fae666f3" providerId="LiveId" clId="{D01656BC-FD97-4616-8FD9-6AD5304A32FD}" dt="2026-04-28T02:09:48.932" v="72" actId="478"/>
            <ac:spMkLst>
              <pc:docMk/>
              <pc:sldMasterMk cId="3737616222" sldId="2147483684"/>
              <pc:sldLayoutMk cId="2104324667" sldId="2147483688"/>
              <ac:spMk id="6" creationId="{00000000-0000-0000-0000-000000000000}"/>
            </ac:spMkLst>
          </pc:spChg>
          <pc:spChg chg="add mod">
            <ac:chgData name="Erin Lilli" userId="a638eff9fae666f3" providerId="LiveId" clId="{D01656BC-FD97-4616-8FD9-6AD5304A32FD}" dt="2026-04-28T02:09:50.830" v="74"/>
            <ac:spMkLst>
              <pc:docMk/>
              <pc:sldMasterMk cId="3737616222" sldId="2147483684"/>
              <pc:sldLayoutMk cId="2104324667" sldId="2147483688"/>
              <ac:spMk id="8" creationId="{5206F3EB-78B8-199C-5831-EC6F4E047AD7}"/>
            </ac:spMkLst>
          </pc:spChg>
        </pc:sldLayoutChg>
        <pc:sldLayoutChg chg="addSp delSp modSp mod setBg">
          <pc:chgData name="Erin Lilli" userId="a638eff9fae666f3" providerId="LiveId" clId="{D01656BC-FD97-4616-8FD9-6AD5304A32FD}" dt="2026-04-28T02:09:56.416" v="77"/>
          <pc:sldLayoutMkLst>
            <pc:docMk/>
            <pc:sldMasterMk cId="3737616222" sldId="2147483684"/>
            <pc:sldLayoutMk cId="3527880675" sldId="2147483689"/>
          </pc:sldLayoutMkLst>
          <pc:spChg chg="del">
            <ac:chgData name="Erin Lilli" userId="a638eff9fae666f3" providerId="LiveId" clId="{D01656BC-FD97-4616-8FD9-6AD5304A32FD}" dt="2026-04-28T02:09:56.012" v="76" actId="478"/>
            <ac:spMkLst>
              <pc:docMk/>
              <pc:sldMasterMk cId="3737616222" sldId="2147483684"/>
              <pc:sldLayoutMk cId="3527880675" sldId="2147483689"/>
              <ac:spMk id="7" creationId="{00000000-0000-0000-0000-000000000000}"/>
            </ac:spMkLst>
          </pc:spChg>
          <pc:spChg chg="del">
            <ac:chgData name="Erin Lilli" userId="a638eff9fae666f3" providerId="LiveId" clId="{D01656BC-FD97-4616-8FD9-6AD5304A32FD}" dt="2026-04-28T02:09:54.238" v="75" actId="478"/>
            <ac:spMkLst>
              <pc:docMk/>
              <pc:sldMasterMk cId="3737616222" sldId="2147483684"/>
              <pc:sldLayoutMk cId="3527880675" sldId="2147483689"/>
              <ac:spMk id="8" creationId="{00000000-0000-0000-0000-000000000000}"/>
            </ac:spMkLst>
          </pc:spChg>
          <pc:spChg chg="add mod">
            <ac:chgData name="Erin Lilli" userId="a638eff9fae666f3" providerId="LiveId" clId="{D01656BC-FD97-4616-8FD9-6AD5304A32FD}" dt="2026-04-28T02:09:56.416" v="77"/>
            <ac:spMkLst>
              <pc:docMk/>
              <pc:sldMasterMk cId="3737616222" sldId="2147483684"/>
              <pc:sldLayoutMk cId="3527880675" sldId="2147483689"/>
              <ac:spMk id="10" creationId="{FEC11FC8-FD6A-0260-2720-C6440B12B539}"/>
            </ac:spMkLst>
          </pc:spChg>
        </pc:sldLayoutChg>
        <pc:sldLayoutChg chg="addSp delSp modSp mod setBg">
          <pc:chgData name="Erin Lilli" userId="a638eff9fae666f3" providerId="LiveId" clId="{D01656BC-FD97-4616-8FD9-6AD5304A32FD}" dt="2026-04-28T02:10:02.011" v="80"/>
          <pc:sldLayoutMkLst>
            <pc:docMk/>
            <pc:sldMasterMk cId="3737616222" sldId="2147483684"/>
            <pc:sldLayoutMk cId="3120248541" sldId="2147483690"/>
          </pc:sldLayoutMkLst>
          <pc:spChg chg="del">
            <ac:chgData name="Erin Lilli" userId="a638eff9fae666f3" providerId="LiveId" clId="{D01656BC-FD97-4616-8FD9-6AD5304A32FD}" dt="2026-04-28T02:10:01.610" v="79" actId="478"/>
            <ac:spMkLst>
              <pc:docMk/>
              <pc:sldMasterMk cId="3737616222" sldId="2147483684"/>
              <pc:sldLayoutMk cId="3120248541" sldId="2147483690"/>
              <ac:spMk id="3" creationId="{00000000-0000-0000-0000-000000000000}"/>
            </ac:spMkLst>
          </pc:spChg>
          <pc:spChg chg="del">
            <ac:chgData name="Erin Lilli" userId="a638eff9fae666f3" providerId="LiveId" clId="{D01656BC-FD97-4616-8FD9-6AD5304A32FD}" dt="2026-04-28T02:09:59.906" v="78" actId="478"/>
            <ac:spMkLst>
              <pc:docMk/>
              <pc:sldMasterMk cId="3737616222" sldId="2147483684"/>
              <pc:sldLayoutMk cId="3120248541" sldId="2147483690"/>
              <ac:spMk id="4" creationId="{00000000-0000-0000-0000-000000000000}"/>
            </ac:spMkLst>
          </pc:spChg>
          <pc:spChg chg="add mod">
            <ac:chgData name="Erin Lilli" userId="a638eff9fae666f3" providerId="LiveId" clId="{D01656BC-FD97-4616-8FD9-6AD5304A32FD}" dt="2026-04-28T02:10:02.011" v="80"/>
            <ac:spMkLst>
              <pc:docMk/>
              <pc:sldMasterMk cId="3737616222" sldId="2147483684"/>
              <pc:sldLayoutMk cId="3120248541" sldId="2147483690"/>
              <ac:spMk id="6" creationId="{887676A6-7422-AAB1-A1EB-88294860C288}"/>
            </ac:spMkLst>
          </pc:spChg>
        </pc:sldLayoutChg>
        <pc:sldLayoutChg chg="addSp delSp modSp mod setBg">
          <pc:chgData name="Erin Lilli" userId="a638eff9fae666f3" providerId="LiveId" clId="{D01656BC-FD97-4616-8FD9-6AD5304A32FD}" dt="2026-04-28T02:10:07.340" v="83"/>
          <pc:sldLayoutMkLst>
            <pc:docMk/>
            <pc:sldMasterMk cId="3737616222" sldId="2147483684"/>
            <pc:sldLayoutMk cId="1680048305" sldId="2147483691"/>
          </pc:sldLayoutMkLst>
          <pc:spChg chg="del">
            <ac:chgData name="Erin Lilli" userId="a638eff9fae666f3" providerId="LiveId" clId="{D01656BC-FD97-4616-8FD9-6AD5304A32FD}" dt="2026-04-28T02:10:06.882" v="82" actId="478"/>
            <ac:spMkLst>
              <pc:docMk/>
              <pc:sldMasterMk cId="3737616222" sldId="2147483684"/>
              <pc:sldLayoutMk cId="1680048305" sldId="2147483691"/>
              <ac:spMk id="2" creationId="{00000000-0000-0000-0000-000000000000}"/>
            </ac:spMkLst>
          </pc:spChg>
          <pc:spChg chg="del">
            <ac:chgData name="Erin Lilli" userId="a638eff9fae666f3" providerId="LiveId" clId="{D01656BC-FD97-4616-8FD9-6AD5304A32FD}" dt="2026-04-28T02:10:05.606" v="81" actId="478"/>
            <ac:spMkLst>
              <pc:docMk/>
              <pc:sldMasterMk cId="3737616222" sldId="2147483684"/>
              <pc:sldLayoutMk cId="1680048305" sldId="2147483691"/>
              <ac:spMk id="3" creationId="{00000000-0000-0000-0000-000000000000}"/>
            </ac:spMkLst>
          </pc:spChg>
          <pc:spChg chg="add mod">
            <ac:chgData name="Erin Lilli" userId="a638eff9fae666f3" providerId="LiveId" clId="{D01656BC-FD97-4616-8FD9-6AD5304A32FD}" dt="2026-04-28T02:10:07.340" v="83"/>
            <ac:spMkLst>
              <pc:docMk/>
              <pc:sldMasterMk cId="3737616222" sldId="2147483684"/>
              <pc:sldLayoutMk cId="1680048305" sldId="2147483691"/>
              <ac:spMk id="5" creationId="{C47B9E4C-B040-3FB7-B794-54FA3F6F69F6}"/>
            </ac:spMkLst>
          </pc:spChg>
        </pc:sldLayoutChg>
        <pc:sldLayoutChg chg="addSp delSp modSp mod setBg">
          <pc:chgData name="Erin Lilli" userId="a638eff9fae666f3" providerId="LiveId" clId="{D01656BC-FD97-4616-8FD9-6AD5304A32FD}" dt="2026-04-28T02:10:13.011" v="86"/>
          <pc:sldLayoutMkLst>
            <pc:docMk/>
            <pc:sldMasterMk cId="3737616222" sldId="2147483684"/>
            <pc:sldLayoutMk cId="4098333800" sldId="2147483692"/>
          </pc:sldLayoutMkLst>
          <pc:spChg chg="del">
            <ac:chgData name="Erin Lilli" userId="a638eff9fae666f3" providerId="LiveId" clId="{D01656BC-FD97-4616-8FD9-6AD5304A32FD}" dt="2026-04-28T02:10:12.603" v="85" actId="478"/>
            <ac:spMkLst>
              <pc:docMk/>
              <pc:sldMasterMk cId="3737616222" sldId="2147483684"/>
              <pc:sldLayoutMk cId="4098333800" sldId="2147483692"/>
              <ac:spMk id="5" creationId="{00000000-0000-0000-0000-000000000000}"/>
            </ac:spMkLst>
          </pc:spChg>
          <pc:spChg chg="del">
            <ac:chgData name="Erin Lilli" userId="a638eff9fae666f3" providerId="LiveId" clId="{D01656BC-FD97-4616-8FD9-6AD5304A32FD}" dt="2026-04-28T02:10:11.399" v="84" actId="478"/>
            <ac:spMkLst>
              <pc:docMk/>
              <pc:sldMasterMk cId="3737616222" sldId="2147483684"/>
              <pc:sldLayoutMk cId="4098333800" sldId="2147483692"/>
              <ac:spMk id="6" creationId="{00000000-0000-0000-0000-000000000000}"/>
            </ac:spMkLst>
          </pc:spChg>
          <pc:spChg chg="add mod">
            <ac:chgData name="Erin Lilli" userId="a638eff9fae666f3" providerId="LiveId" clId="{D01656BC-FD97-4616-8FD9-6AD5304A32FD}" dt="2026-04-28T02:10:13.011" v="86"/>
            <ac:spMkLst>
              <pc:docMk/>
              <pc:sldMasterMk cId="3737616222" sldId="2147483684"/>
              <pc:sldLayoutMk cId="4098333800" sldId="2147483692"/>
              <ac:spMk id="8" creationId="{7A9AF90C-1B04-4453-F25B-DBC80456A723}"/>
            </ac:spMkLst>
          </pc:spChg>
        </pc:sldLayoutChg>
        <pc:sldLayoutChg chg="addSp delSp modSp mod setBg">
          <pc:chgData name="Erin Lilli" userId="a638eff9fae666f3" providerId="LiveId" clId="{D01656BC-FD97-4616-8FD9-6AD5304A32FD}" dt="2026-04-28T02:10:20.321" v="89"/>
          <pc:sldLayoutMkLst>
            <pc:docMk/>
            <pc:sldMasterMk cId="3737616222" sldId="2147483684"/>
            <pc:sldLayoutMk cId="3921062445" sldId="2147483693"/>
          </pc:sldLayoutMkLst>
          <pc:spChg chg="del">
            <ac:chgData name="Erin Lilli" userId="a638eff9fae666f3" providerId="LiveId" clId="{D01656BC-FD97-4616-8FD9-6AD5304A32FD}" dt="2026-04-28T02:10:19.895" v="88" actId="478"/>
            <ac:spMkLst>
              <pc:docMk/>
              <pc:sldMasterMk cId="3737616222" sldId="2147483684"/>
              <pc:sldLayoutMk cId="3921062445" sldId="2147483693"/>
              <ac:spMk id="5" creationId="{00000000-0000-0000-0000-000000000000}"/>
            </ac:spMkLst>
          </pc:spChg>
          <pc:spChg chg="del">
            <ac:chgData name="Erin Lilli" userId="a638eff9fae666f3" providerId="LiveId" clId="{D01656BC-FD97-4616-8FD9-6AD5304A32FD}" dt="2026-04-28T02:10:18.460" v="87" actId="478"/>
            <ac:spMkLst>
              <pc:docMk/>
              <pc:sldMasterMk cId="3737616222" sldId="2147483684"/>
              <pc:sldLayoutMk cId="3921062445" sldId="2147483693"/>
              <ac:spMk id="6" creationId="{00000000-0000-0000-0000-000000000000}"/>
            </ac:spMkLst>
          </pc:spChg>
          <pc:spChg chg="add mod">
            <ac:chgData name="Erin Lilli" userId="a638eff9fae666f3" providerId="LiveId" clId="{D01656BC-FD97-4616-8FD9-6AD5304A32FD}" dt="2026-04-28T02:10:20.321" v="89"/>
            <ac:spMkLst>
              <pc:docMk/>
              <pc:sldMasterMk cId="3737616222" sldId="2147483684"/>
              <pc:sldLayoutMk cId="3921062445" sldId="2147483693"/>
              <ac:spMk id="8" creationId="{67B72880-D1F6-3B89-DEE5-069C2C4B6C57}"/>
            </ac:spMkLst>
          </pc:spChg>
        </pc:sldLayoutChg>
        <pc:sldLayoutChg chg="addSp delSp modSp mod setBg">
          <pc:chgData name="Erin Lilli" userId="a638eff9fae666f3" providerId="LiveId" clId="{D01656BC-FD97-4616-8FD9-6AD5304A32FD}" dt="2026-04-28T02:10:29.131" v="92"/>
          <pc:sldLayoutMkLst>
            <pc:docMk/>
            <pc:sldMasterMk cId="3737616222" sldId="2147483684"/>
            <pc:sldLayoutMk cId="4131933866" sldId="2147483694"/>
          </pc:sldLayoutMkLst>
          <pc:spChg chg="del">
            <ac:chgData name="Erin Lilli" userId="a638eff9fae666f3" providerId="LiveId" clId="{D01656BC-FD97-4616-8FD9-6AD5304A32FD}" dt="2026-04-28T02:10:28.668" v="91" actId="478"/>
            <ac:spMkLst>
              <pc:docMk/>
              <pc:sldMasterMk cId="3737616222" sldId="2147483684"/>
              <pc:sldLayoutMk cId="4131933866" sldId="2147483694"/>
              <ac:spMk id="4" creationId="{00000000-0000-0000-0000-000000000000}"/>
            </ac:spMkLst>
          </pc:spChg>
          <pc:spChg chg="del">
            <ac:chgData name="Erin Lilli" userId="a638eff9fae666f3" providerId="LiveId" clId="{D01656BC-FD97-4616-8FD9-6AD5304A32FD}" dt="2026-04-28T02:10:26.248" v="90" actId="478"/>
            <ac:spMkLst>
              <pc:docMk/>
              <pc:sldMasterMk cId="3737616222" sldId="2147483684"/>
              <pc:sldLayoutMk cId="4131933866" sldId="2147483694"/>
              <ac:spMk id="5" creationId="{00000000-0000-0000-0000-000000000000}"/>
            </ac:spMkLst>
          </pc:spChg>
          <pc:spChg chg="add mod">
            <ac:chgData name="Erin Lilli" userId="a638eff9fae666f3" providerId="LiveId" clId="{D01656BC-FD97-4616-8FD9-6AD5304A32FD}" dt="2026-04-28T02:10:29.131" v="92"/>
            <ac:spMkLst>
              <pc:docMk/>
              <pc:sldMasterMk cId="3737616222" sldId="2147483684"/>
              <pc:sldLayoutMk cId="4131933866" sldId="2147483694"/>
              <ac:spMk id="7" creationId="{88002ED2-5397-C1BA-A697-6F7CCE56D0E4}"/>
            </ac:spMkLst>
          </pc:spChg>
        </pc:sldLayoutChg>
        <pc:sldLayoutChg chg="addSp delSp modSp mod setBg">
          <pc:chgData name="Erin Lilli" userId="a638eff9fae666f3" providerId="LiveId" clId="{D01656BC-FD97-4616-8FD9-6AD5304A32FD}" dt="2026-04-28T02:10:36.927" v="95"/>
          <pc:sldLayoutMkLst>
            <pc:docMk/>
            <pc:sldMasterMk cId="3737616222" sldId="2147483684"/>
            <pc:sldLayoutMk cId="3697656757" sldId="2147483695"/>
          </pc:sldLayoutMkLst>
          <pc:spChg chg="del">
            <ac:chgData name="Erin Lilli" userId="a638eff9fae666f3" providerId="LiveId" clId="{D01656BC-FD97-4616-8FD9-6AD5304A32FD}" dt="2026-04-28T02:10:36.518" v="94" actId="478"/>
            <ac:spMkLst>
              <pc:docMk/>
              <pc:sldMasterMk cId="3737616222" sldId="2147483684"/>
              <pc:sldLayoutMk cId="3697656757" sldId="2147483695"/>
              <ac:spMk id="4" creationId="{00000000-0000-0000-0000-000000000000}"/>
            </ac:spMkLst>
          </pc:spChg>
          <pc:spChg chg="del">
            <ac:chgData name="Erin Lilli" userId="a638eff9fae666f3" providerId="LiveId" clId="{D01656BC-FD97-4616-8FD9-6AD5304A32FD}" dt="2026-04-28T02:10:35.297" v="93" actId="478"/>
            <ac:spMkLst>
              <pc:docMk/>
              <pc:sldMasterMk cId="3737616222" sldId="2147483684"/>
              <pc:sldLayoutMk cId="3697656757" sldId="2147483695"/>
              <ac:spMk id="5" creationId="{00000000-0000-0000-0000-000000000000}"/>
            </ac:spMkLst>
          </pc:spChg>
          <pc:spChg chg="add mod">
            <ac:chgData name="Erin Lilli" userId="a638eff9fae666f3" providerId="LiveId" clId="{D01656BC-FD97-4616-8FD9-6AD5304A32FD}" dt="2026-04-28T02:10:36.927" v="95"/>
            <ac:spMkLst>
              <pc:docMk/>
              <pc:sldMasterMk cId="3737616222" sldId="2147483684"/>
              <pc:sldLayoutMk cId="3697656757" sldId="2147483695"/>
              <ac:spMk id="7" creationId="{2F1CCB83-17FB-183B-9227-02232B4D5F1B}"/>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D3BEA7-9CB8-427E-A170-128008DB4E1C}" type="datetimeFigureOut">
              <a:rPr lang="en-US" smtClean="0"/>
              <a:t>4/27/2026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8B5DA1-B083-4257-9ACD-A22EF5A0CF36}" type="slidenum">
              <a:rPr lang="en-US" smtClean="0"/>
              <a:t>‹#›</a:t>
            </a:fld>
            <a:endParaRPr lang="en-US"/>
          </a:p>
        </p:txBody>
      </p:sp>
    </p:spTree>
    <p:extLst>
      <p:ext uri="{BB962C8B-B14F-4D97-AF65-F5344CB8AC3E}">
        <p14:creationId xmlns:p14="http://schemas.microsoft.com/office/powerpoint/2010/main" val="3440869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csl.org/human-services/introduction-to-benefits-cliffs-and-public-assistance-programs#:~:text=Benefits%20cliffs%20(the%20%E2%80%9Ccliff%20effect,a%20small%20increase%20in%20earning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https://aspe.hhs.gov/topics/poverty-economic-mobility/poverty-guidelines</a:t>
            </a:r>
          </a:p>
        </p:txBody>
      </p:sp>
      <p:sp>
        <p:nvSpPr>
          <p:cNvPr id="4" name="Slide Number Placeholder 3"/>
          <p:cNvSpPr>
            <a:spLocks noGrp="1"/>
          </p:cNvSpPr>
          <p:nvPr>
            <p:ph type="sldNum" sz="quarter" idx="5"/>
          </p:nvPr>
        </p:nvSpPr>
        <p:spPr/>
        <p:txBody>
          <a:bodyPr/>
          <a:lstStyle/>
          <a:p>
            <a:fld id="{AC8B5DA1-B083-4257-9ACD-A22EF5A0CF36}" type="slidenum">
              <a:rPr lang="en-US" smtClean="0"/>
              <a:t>2</a:t>
            </a:fld>
            <a:endParaRPr lang="en-US"/>
          </a:p>
        </p:txBody>
      </p:sp>
    </p:spTree>
    <p:extLst>
      <p:ext uri="{BB962C8B-B14F-4D97-AF65-F5344CB8AC3E}">
        <p14:creationId xmlns:p14="http://schemas.microsoft.com/office/powerpoint/2010/main" val="2221929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8B5DA1-B083-4257-9ACD-A22EF5A0CF36}" type="slidenum">
              <a:rPr lang="en-US" smtClean="0"/>
              <a:t>3</a:t>
            </a:fld>
            <a:endParaRPr lang="en-US"/>
          </a:p>
        </p:txBody>
      </p:sp>
    </p:spTree>
    <p:extLst>
      <p:ext uri="{BB962C8B-B14F-4D97-AF65-F5344CB8AC3E}">
        <p14:creationId xmlns:p14="http://schemas.microsoft.com/office/powerpoint/2010/main" val="2919482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B6B50-5BD7-FCF7-BA6E-EBB1756F3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A2B35-5DB4-894D-2650-7969638ED7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D9E1EA-FA97-A51A-0A2C-388E0763DFDA}"/>
              </a:ext>
            </a:extLst>
          </p:cNvPr>
          <p:cNvSpPr>
            <a:spLocks noGrp="1"/>
          </p:cNvSpPr>
          <p:nvPr>
            <p:ph type="body" idx="1"/>
          </p:nvPr>
        </p:nvSpPr>
        <p:spPr/>
        <p:txBody>
          <a:bodyPr/>
          <a:lstStyle/>
          <a:p>
            <a:r>
              <a:rPr lang="en-US" dirty="0"/>
              <a:t>“Table 2.1 compares the poverty rates and thresholds of the </a:t>
            </a:r>
            <a:r>
              <a:rPr lang="en-US" dirty="0" err="1"/>
              <a:t>NYCgov</a:t>
            </a:r>
            <a:r>
              <a:rPr lang="en-US" dirty="0"/>
              <a:t> measure to the U.S. official measure and to the SPM. The table shows a critical difference in the two ways of measuring poverty. The </a:t>
            </a:r>
            <a:r>
              <a:rPr lang="en-US" dirty="0" err="1"/>
              <a:t>NYCgov</a:t>
            </a:r>
            <a:r>
              <a:rPr lang="en-US" dirty="0"/>
              <a:t> measure at the city level and the SPM at the national level both show large and statistically significant drops in the poverty rate from 2019 to 2021. Both measures account for Covid-19 pandemic relief benefits. In New York City, these programs contributed to a 5.3 percentage point decline in the poverty rate. This represents over 400,000 New Yorkers who moved out of poverty during the pandemic. The official measure, because it does not include most of the pandemic benefits, shows a statistically significant increase in the poverty rate for New York City”</a:t>
            </a:r>
          </a:p>
          <a:p>
            <a:r>
              <a:rPr lang="en-US" dirty="0"/>
              <a:t>__________</a:t>
            </a:r>
          </a:p>
          <a:p>
            <a:r>
              <a:rPr lang="en-US" dirty="0"/>
              <a:t>Sources:</a:t>
            </a:r>
          </a:p>
          <a:p>
            <a:r>
              <a:rPr lang="en-US" dirty="0"/>
              <a:t>https://www.nyc.gov/assets/opportunity/pdf/Poverty-2021.pdf</a:t>
            </a:r>
          </a:p>
          <a:p>
            <a:r>
              <a:rPr lang="en-US" dirty="0"/>
              <a:t>: American Community Survey Public Use Micro Sample as augmented by NYC Opportunity. Official poverty rates for New York City are based on the </a:t>
            </a:r>
            <a:r>
              <a:rPr lang="en-US" dirty="0" err="1"/>
              <a:t>NYCgov</a:t>
            </a:r>
            <a:r>
              <a:rPr lang="en-US" dirty="0"/>
              <a:t> poverty universe and unit of analysis and differ from published U.S. poverty data. SPM poverty rates are from Creamer et. al., 2022. See: https://www.census.gov/content/dam/Census/library/ publications/2022/demo/p60-277.pdf. Notes: Changes are measured in </a:t>
            </a:r>
            <a:r>
              <a:rPr lang="en-US" dirty="0" err="1"/>
              <a:t>percenta</a:t>
            </a:r>
            <a:endParaRPr lang="en-US" dirty="0"/>
          </a:p>
        </p:txBody>
      </p:sp>
      <p:sp>
        <p:nvSpPr>
          <p:cNvPr id="4" name="Slide Number Placeholder 3">
            <a:extLst>
              <a:ext uri="{FF2B5EF4-FFF2-40B4-BE49-F238E27FC236}">
                <a16:creationId xmlns:a16="http://schemas.microsoft.com/office/drawing/2014/main" id="{4A519634-EFF2-B756-5D03-5316CF1D1BE9}"/>
              </a:ext>
            </a:extLst>
          </p:cNvPr>
          <p:cNvSpPr>
            <a:spLocks noGrp="1"/>
          </p:cNvSpPr>
          <p:nvPr>
            <p:ph type="sldNum" sz="quarter" idx="5"/>
          </p:nvPr>
        </p:nvSpPr>
        <p:spPr/>
        <p:txBody>
          <a:bodyPr/>
          <a:lstStyle/>
          <a:p>
            <a:fld id="{5A7D0C5F-3480-4DC5-9D2A-FC64A2AA5613}" type="slidenum">
              <a:rPr lang="en-US" smtClean="0"/>
              <a:t>5</a:t>
            </a:fld>
            <a:endParaRPr lang="en-US"/>
          </a:p>
        </p:txBody>
      </p:sp>
    </p:spTree>
    <p:extLst>
      <p:ext uri="{BB962C8B-B14F-4D97-AF65-F5344CB8AC3E}">
        <p14:creationId xmlns:p14="http://schemas.microsoft.com/office/powerpoint/2010/main" val="1307403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https://www.desmoinesregister.com/story/money/business/2016/07/29/cliff-effect-why-minimum-wage-hike-could-hurt-families/87412222/</a:t>
            </a:r>
          </a:p>
          <a:p>
            <a:endParaRPr lang="en-US" dirty="0"/>
          </a:p>
          <a:p>
            <a:r>
              <a:rPr lang="en-US" dirty="0"/>
              <a:t>NCSL: </a:t>
            </a:r>
            <a:r>
              <a:rPr lang="en-US" dirty="0">
                <a:hlinkClick r:id="rId3"/>
              </a:rPr>
              <a:t>https://www.ncsl.org/human-services/introduction-to-benefits-cliffs-and-public-assistance-programs#:~:text=Benefits%20cliffs%20(the%20%E2%80%9Ccliff%20effect,a%20small%20increase%20in%20earnings.</a:t>
            </a:r>
            <a:endParaRPr lang="en-US" dirty="0"/>
          </a:p>
        </p:txBody>
      </p:sp>
      <p:sp>
        <p:nvSpPr>
          <p:cNvPr id="4" name="Slide Number Placeholder 3"/>
          <p:cNvSpPr>
            <a:spLocks noGrp="1"/>
          </p:cNvSpPr>
          <p:nvPr>
            <p:ph type="sldNum" sz="quarter" idx="5"/>
          </p:nvPr>
        </p:nvSpPr>
        <p:spPr/>
        <p:txBody>
          <a:bodyPr/>
          <a:lstStyle/>
          <a:p>
            <a:fld id="{AC8B5DA1-B083-4257-9ACD-A22EF5A0CF36}" type="slidenum">
              <a:rPr lang="en-US" smtClean="0"/>
              <a:t>7</a:t>
            </a:fld>
            <a:endParaRPr lang="en-US"/>
          </a:p>
        </p:txBody>
      </p:sp>
    </p:spTree>
    <p:extLst>
      <p:ext uri="{BB962C8B-B14F-4D97-AF65-F5344CB8AC3E}">
        <p14:creationId xmlns:p14="http://schemas.microsoft.com/office/powerpoint/2010/main" val="3299026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https://robinhood.org/news/annual-poverty-tracker-report-by-robin-hood-and-columbia-finds-nyc-poverty-increased-from-18-percent-to-23-percent-in-2022-a-jump-from-1-5-to-2-million-new-yorkers-living-in-poverty/</a:t>
            </a:r>
          </a:p>
          <a:p>
            <a:endParaRPr lang="en-US" dirty="0"/>
          </a:p>
          <a:p>
            <a:endParaRPr lang="en-US" dirty="0"/>
          </a:p>
        </p:txBody>
      </p:sp>
      <p:sp>
        <p:nvSpPr>
          <p:cNvPr id="4" name="Slide Number Placeholder 3"/>
          <p:cNvSpPr>
            <a:spLocks noGrp="1"/>
          </p:cNvSpPr>
          <p:nvPr>
            <p:ph type="sldNum" sz="quarter" idx="5"/>
          </p:nvPr>
        </p:nvSpPr>
        <p:spPr/>
        <p:txBody>
          <a:bodyPr/>
          <a:lstStyle/>
          <a:p>
            <a:fld id="{AC8B5DA1-B083-4257-9ACD-A22EF5A0CF36}" type="slidenum">
              <a:rPr lang="en-US" smtClean="0"/>
              <a:t>8</a:t>
            </a:fld>
            <a:endParaRPr lang="en-US"/>
          </a:p>
        </p:txBody>
      </p:sp>
    </p:spTree>
    <p:extLst>
      <p:ext uri="{BB962C8B-B14F-4D97-AF65-F5344CB8AC3E}">
        <p14:creationId xmlns:p14="http://schemas.microsoft.com/office/powerpoint/2010/main" val="8095511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Master" Target="../slideMasters/slideMaster1.xml"/><Relationship Id="rId4" Type="http://schemas.openxmlformats.org/officeDocument/2006/relationships/hyperlink" Target="https://creativecommons.org/licenses/by-nc-sa/4.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53120" y="6356349"/>
            <a:ext cx="6856562" cy="365125"/>
          </a:xfrm>
          <a:prstGeom prst="rect">
            <a:avLst/>
          </a:prstGeom>
        </p:spPr>
        <p:txBody>
          <a:bodyPr/>
          <a:lstStyle>
            <a:lvl1pPr>
              <a:defRPr lang="en-US" sz="1000" smtClean="0">
                <a:effectLst/>
              </a:defRPr>
            </a:lvl1pPr>
          </a:lstStyle>
          <a:p>
            <a:r>
              <a:rPr lang="en-US" dirty="0"/>
              <a:t>“What is the Poverty Line Presentation” by </a:t>
            </a:r>
            <a:r>
              <a:rPr lang="en-US" u="sng" dirty="0">
                <a:hlinkClick r:id="rId2"/>
              </a:rPr>
              <a:t>Erin Lilli, PhD</a:t>
            </a:r>
            <a:r>
              <a:rPr lang="en-US" dirty="0"/>
              <a:t> at </a:t>
            </a:r>
            <a:r>
              <a:rPr lang="en-US" u="sng" dirty="0">
                <a:hlinkClick r:id="rId3"/>
              </a:rPr>
              <a:t>eelilli.org</a:t>
            </a:r>
            <a:r>
              <a:rPr lang="en-US" dirty="0"/>
              <a:t> is licensed under </a:t>
            </a:r>
            <a:r>
              <a:rPr lang="en-US" u="sng" dirty="0">
                <a:hlinkClick r:id="rId4"/>
              </a:rPr>
              <a:t>CC BY-NC-SA 4.0</a:t>
            </a:r>
            <a:endParaRPr lang="en-US" sz="1000" dirty="0"/>
          </a:p>
        </p:txBody>
      </p:sp>
      <p:sp>
        <p:nvSpPr>
          <p:cNvPr id="6" name="Slide Number Placeholder 5"/>
          <p:cNvSpPr>
            <a:spLocks noGrp="1"/>
          </p:cNvSpPr>
          <p:nvPr>
            <p:ph type="sldNum" sz="quarter" idx="12"/>
          </p:nvPr>
        </p:nvSpPr>
        <p:spPr/>
        <p:txBody>
          <a:bodyPr/>
          <a:lstStyle/>
          <a:p>
            <a:fld id="{4F01FEEA-9CA4-4F86-8C73-4957CAA49BD2}" type="slidenum">
              <a:rPr lang="en-US" smtClean="0"/>
              <a:t>‹#›</a:t>
            </a:fld>
            <a:endParaRPr lang="en-US"/>
          </a:p>
        </p:txBody>
      </p:sp>
    </p:spTree>
    <p:extLst>
      <p:ext uri="{BB962C8B-B14F-4D97-AF65-F5344CB8AC3E}">
        <p14:creationId xmlns:p14="http://schemas.microsoft.com/office/powerpoint/2010/main" val="397925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4F01FEEA-9CA4-4F86-8C73-4957CAA49BD2}" type="slidenum">
              <a:rPr lang="en-US" smtClean="0"/>
              <a:t>‹#›</a:t>
            </a:fld>
            <a:endParaRPr lang="en-US"/>
          </a:p>
        </p:txBody>
      </p:sp>
      <p:sp>
        <p:nvSpPr>
          <p:cNvPr id="7" name="Footer Placeholder 4">
            <a:extLst>
              <a:ext uri="{FF2B5EF4-FFF2-40B4-BE49-F238E27FC236}">
                <a16:creationId xmlns:a16="http://schemas.microsoft.com/office/drawing/2014/main" id="{88002ED2-5397-C1BA-A697-6F7CCE56D0E4}"/>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4131933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4F01FEEA-9CA4-4F86-8C73-4957CAA49BD2}" type="slidenum">
              <a:rPr lang="en-US" smtClean="0"/>
              <a:t>‹#›</a:t>
            </a:fld>
            <a:endParaRPr lang="en-US"/>
          </a:p>
        </p:txBody>
      </p:sp>
      <p:sp>
        <p:nvSpPr>
          <p:cNvPr id="7" name="Footer Placeholder 4">
            <a:extLst>
              <a:ext uri="{FF2B5EF4-FFF2-40B4-BE49-F238E27FC236}">
                <a16:creationId xmlns:a16="http://schemas.microsoft.com/office/drawing/2014/main" id="{2F1CCB83-17FB-183B-9227-02232B4D5F1B}"/>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3697656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4F01FEEA-9CA4-4F86-8C73-4957CAA49BD2}" type="slidenum">
              <a:rPr lang="en-US" smtClean="0"/>
              <a:t>‹#›</a:t>
            </a:fld>
            <a:endParaRPr lang="en-US"/>
          </a:p>
        </p:txBody>
      </p:sp>
      <p:sp>
        <p:nvSpPr>
          <p:cNvPr id="7" name="Footer Placeholder 4">
            <a:extLst>
              <a:ext uri="{FF2B5EF4-FFF2-40B4-BE49-F238E27FC236}">
                <a16:creationId xmlns:a16="http://schemas.microsoft.com/office/drawing/2014/main" id="{3C02C1A3-F86D-89E4-6963-CFE9F48A3AC9}"/>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4236855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4F01FEEA-9CA4-4F86-8C73-4957CAA49BD2}" type="slidenum">
              <a:rPr lang="en-US" smtClean="0"/>
              <a:t>‹#›</a:t>
            </a:fld>
            <a:endParaRPr lang="en-US"/>
          </a:p>
        </p:txBody>
      </p:sp>
      <p:sp>
        <p:nvSpPr>
          <p:cNvPr id="7" name="Footer Placeholder 4">
            <a:extLst>
              <a:ext uri="{FF2B5EF4-FFF2-40B4-BE49-F238E27FC236}">
                <a16:creationId xmlns:a16="http://schemas.microsoft.com/office/drawing/2014/main" id="{A1534E16-1CA4-2A48-DBAF-3A2291322697}"/>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2181526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4F01FEEA-9CA4-4F86-8C73-4957CAA49BD2}" type="slidenum">
              <a:rPr lang="en-US" smtClean="0"/>
              <a:t>‹#›</a:t>
            </a:fld>
            <a:endParaRPr lang="en-US"/>
          </a:p>
        </p:txBody>
      </p:sp>
      <p:sp>
        <p:nvSpPr>
          <p:cNvPr id="8" name="Footer Placeholder 4">
            <a:extLst>
              <a:ext uri="{FF2B5EF4-FFF2-40B4-BE49-F238E27FC236}">
                <a16:creationId xmlns:a16="http://schemas.microsoft.com/office/drawing/2014/main" id="{5206F3EB-78B8-199C-5831-EC6F4E047AD7}"/>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2104324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4F01FEEA-9CA4-4F86-8C73-4957CAA49BD2}" type="slidenum">
              <a:rPr lang="en-US" smtClean="0"/>
              <a:t>‹#›</a:t>
            </a:fld>
            <a:endParaRPr lang="en-US"/>
          </a:p>
        </p:txBody>
      </p:sp>
      <p:sp>
        <p:nvSpPr>
          <p:cNvPr id="10" name="Footer Placeholder 4">
            <a:extLst>
              <a:ext uri="{FF2B5EF4-FFF2-40B4-BE49-F238E27FC236}">
                <a16:creationId xmlns:a16="http://schemas.microsoft.com/office/drawing/2014/main" id="{FEC11FC8-FD6A-0260-2720-C6440B12B539}"/>
              </a:ext>
            </a:extLst>
          </p:cNvPr>
          <p:cNvSpPr>
            <a:spLocks noGrp="1"/>
          </p:cNvSpPr>
          <p:nvPr>
            <p:ph type="ftr" sz="quarter" idx="1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3527880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4F01FEEA-9CA4-4F86-8C73-4957CAA49BD2}" type="slidenum">
              <a:rPr lang="en-US" smtClean="0"/>
              <a:t>‹#›</a:t>
            </a:fld>
            <a:endParaRPr lang="en-US"/>
          </a:p>
        </p:txBody>
      </p:sp>
      <p:sp>
        <p:nvSpPr>
          <p:cNvPr id="6" name="Footer Placeholder 4">
            <a:extLst>
              <a:ext uri="{FF2B5EF4-FFF2-40B4-BE49-F238E27FC236}">
                <a16:creationId xmlns:a16="http://schemas.microsoft.com/office/drawing/2014/main" id="{887676A6-7422-AAB1-A1EB-88294860C288}"/>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3120248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F01FEEA-9CA4-4F86-8C73-4957CAA49BD2}" type="slidenum">
              <a:rPr lang="en-US" smtClean="0"/>
              <a:t>‹#›</a:t>
            </a:fld>
            <a:endParaRPr lang="en-US"/>
          </a:p>
        </p:txBody>
      </p:sp>
      <p:sp>
        <p:nvSpPr>
          <p:cNvPr id="5" name="Footer Placeholder 4">
            <a:extLst>
              <a:ext uri="{FF2B5EF4-FFF2-40B4-BE49-F238E27FC236}">
                <a16:creationId xmlns:a16="http://schemas.microsoft.com/office/drawing/2014/main" id="{C47B9E4C-B040-3FB7-B794-54FA3F6F69F6}"/>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1680048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4F01FEEA-9CA4-4F86-8C73-4957CAA49BD2}" type="slidenum">
              <a:rPr lang="en-US" smtClean="0"/>
              <a:t>‹#›</a:t>
            </a:fld>
            <a:endParaRPr lang="en-US"/>
          </a:p>
        </p:txBody>
      </p:sp>
      <p:sp>
        <p:nvSpPr>
          <p:cNvPr id="8" name="Footer Placeholder 4">
            <a:extLst>
              <a:ext uri="{FF2B5EF4-FFF2-40B4-BE49-F238E27FC236}">
                <a16:creationId xmlns:a16="http://schemas.microsoft.com/office/drawing/2014/main" id="{7A9AF90C-1B04-4453-F25B-DBC80456A723}"/>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4098333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4F01FEEA-9CA4-4F86-8C73-4957CAA49BD2}" type="slidenum">
              <a:rPr lang="en-US" smtClean="0"/>
              <a:t>‹#›</a:t>
            </a:fld>
            <a:endParaRPr lang="en-US"/>
          </a:p>
        </p:txBody>
      </p:sp>
      <p:sp>
        <p:nvSpPr>
          <p:cNvPr id="8" name="Footer Placeholder 4">
            <a:extLst>
              <a:ext uri="{FF2B5EF4-FFF2-40B4-BE49-F238E27FC236}">
                <a16:creationId xmlns:a16="http://schemas.microsoft.com/office/drawing/2014/main" id="{67B72880-D1F6-3B89-DEE5-069C2C4B6C57}"/>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2"/>
              </a:rPr>
              <a:t>Erin Lilli, PhD</a:t>
            </a:r>
            <a:r>
              <a:rPr lang="en-US" sz="1200" dirty="0"/>
              <a:t> at </a:t>
            </a:r>
            <a:r>
              <a:rPr lang="en-US" sz="1200" u="sng" dirty="0">
                <a:hlinkClick r:id="rId3"/>
              </a:rPr>
              <a:t>eelilli.org</a:t>
            </a:r>
            <a:r>
              <a:rPr lang="en-US" sz="1200" dirty="0"/>
              <a:t> is licensed under </a:t>
            </a:r>
            <a:r>
              <a:rPr lang="en-US" sz="1200" u="sng" dirty="0">
                <a:hlinkClick r:id="rId4"/>
              </a:rPr>
              <a:t>CC BY-NC-SA 4.0</a:t>
            </a:r>
            <a:endParaRPr lang="en-US" dirty="0"/>
          </a:p>
          <a:p>
            <a:endParaRPr lang="en-US" dirty="0"/>
          </a:p>
        </p:txBody>
      </p:sp>
    </p:spTree>
    <p:extLst>
      <p:ext uri="{BB962C8B-B14F-4D97-AF65-F5344CB8AC3E}">
        <p14:creationId xmlns:p14="http://schemas.microsoft.com/office/powerpoint/2010/main" val="392106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eelilli.org/about/"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creativecommons.org/licenses/by-nc-sa/4.0/"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eelilli.org/pedagogy/oer/"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6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r>
              <a:rPr lang="en-US" sz="1200" dirty="0"/>
              <a:t>“What is the Poverty Line Presentation” by </a:t>
            </a:r>
            <a:r>
              <a:rPr lang="en-US" sz="1200" u="sng" dirty="0">
                <a:hlinkClick r:id="rId13"/>
              </a:rPr>
              <a:t>Erin Lilli, PhD</a:t>
            </a:r>
            <a:r>
              <a:rPr lang="en-US" sz="1200" dirty="0"/>
              <a:t> at </a:t>
            </a:r>
            <a:r>
              <a:rPr lang="en-US" sz="1200" u="sng" dirty="0">
                <a:hlinkClick r:id="rId14"/>
              </a:rPr>
              <a:t>eelilli.org</a:t>
            </a:r>
            <a:r>
              <a:rPr lang="en-US" sz="1200" dirty="0"/>
              <a:t> is licensed under </a:t>
            </a:r>
            <a:r>
              <a:rPr lang="en-US" sz="1200" u="sng" dirty="0">
                <a:hlinkClick r:id="rId15"/>
              </a:rPr>
              <a:t>CC BY-NC-SA 4.0</a:t>
            </a:r>
            <a:endParaRPr lang="en-US" dirty="0"/>
          </a:p>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4F01FEEA-9CA4-4F86-8C73-4957CAA49BD2}" type="slidenum">
              <a:rPr lang="en-US" smtClean="0"/>
              <a:t>‹#›</a:t>
            </a:fld>
            <a:endParaRPr lang="en-US"/>
          </a:p>
        </p:txBody>
      </p:sp>
    </p:spTree>
    <p:extLst>
      <p:ext uri="{BB962C8B-B14F-4D97-AF65-F5344CB8AC3E}">
        <p14:creationId xmlns:p14="http://schemas.microsoft.com/office/powerpoint/2010/main" val="3737616222"/>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b="1" kern="1200">
          <a:solidFill>
            <a:schemeClr val="accent3">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elilli.org/pedagogy/oer/" TargetMode="External"/><Relationship Id="rId2" Type="http://schemas.openxmlformats.org/officeDocument/2006/relationships/hyperlink" Target="https://eelilli.org/about/" TargetMode="External"/><Relationship Id="rId1" Type="http://schemas.openxmlformats.org/officeDocument/2006/relationships/slideLayout" Target="../slideLayouts/slideLayout1.xml"/><Relationship Id="rId4" Type="http://schemas.openxmlformats.org/officeDocument/2006/relationships/hyperlink" Target="https://creativecommons.org/licenses/by-nc-sa/4.0/"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aspe.hhs.gov/poverty-guidelin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yc.gov/assets/opportunity/pdf/NYCgovPoverty2023_2020DATA_Digital_Final_v4.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ncsl.org/human-services/introduction-to-benefits-cliffs-and-public-assistance-programs#:~:text=Benefits%20cliffs%20(the%20%E2%80%9Ccliff%20effect,a%20small%20increase%20in%20earning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hyperlink" Target="https://robinhood.org/news/annual-poverty-tracker-report-by-robin-hood-and-columbia-finds-nyc-poverty-increased-from-18-percent-to-23-percent-in-2022-a-jump-from-1-5-to-2-million-new-yorkers-living-in-poverty/"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83A86-F1F8-1D4E-00E9-207BBDAAC04D}"/>
              </a:ext>
            </a:extLst>
          </p:cNvPr>
          <p:cNvSpPr>
            <a:spLocks noGrp="1"/>
          </p:cNvSpPr>
          <p:nvPr>
            <p:ph type="ctrTitle"/>
          </p:nvPr>
        </p:nvSpPr>
        <p:spPr>
          <a:xfrm>
            <a:off x="242910" y="1598246"/>
            <a:ext cx="4626709" cy="5122985"/>
          </a:xfrm>
        </p:spPr>
        <p:txBody>
          <a:bodyPr anchor="t">
            <a:normAutofit/>
          </a:bodyPr>
          <a:lstStyle/>
          <a:p>
            <a:pPr algn="r"/>
            <a:r>
              <a:rPr lang="en-US" sz="8000" b="1" dirty="0"/>
              <a:t>What is the Poverty Line?</a:t>
            </a:r>
          </a:p>
        </p:txBody>
      </p:sp>
      <p:sp>
        <p:nvSpPr>
          <p:cNvPr id="7" name="TextBox 6">
            <a:extLst>
              <a:ext uri="{FF2B5EF4-FFF2-40B4-BE49-F238E27FC236}">
                <a16:creationId xmlns:a16="http://schemas.microsoft.com/office/drawing/2014/main" id="{265EDA5A-AA38-0AD2-CF13-EC38D3861A1B}"/>
              </a:ext>
            </a:extLst>
          </p:cNvPr>
          <p:cNvSpPr txBox="1"/>
          <p:nvPr/>
        </p:nvSpPr>
        <p:spPr>
          <a:xfrm>
            <a:off x="413239" y="6316729"/>
            <a:ext cx="11222260" cy="369332"/>
          </a:xfrm>
          <a:prstGeom prst="rect">
            <a:avLst/>
          </a:prstGeom>
          <a:noFill/>
        </p:spPr>
        <p:txBody>
          <a:bodyPr wrap="square">
            <a:spAutoFit/>
          </a:bodyPr>
          <a:lstStyle/>
          <a:p>
            <a:pPr marL="0" marR="0">
              <a:buNone/>
              <a:tabLst>
                <a:tab pos="2971800" algn="ctr"/>
                <a:tab pos="5943600" algn="r"/>
              </a:tabLst>
            </a:pPr>
            <a:r>
              <a:rPr lang="en-US" sz="1800" kern="100" dirty="0">
                <a:effectLst/>
                <a:ea typeface="Aptos" panose="020B0004020202020204" pitchFamily="34" charset="0"/>
                <a:cs typeface="Times New Roman" panose="02020603050405020304" pitchFamily="18" charset="0"/>
              </a:rPr>
              <a:t>“What is the Poverty Line Presentation” by </a:t>
            </a:r>
            <a:r>
              <a:rPr lang="en-US" sz="1800" u="sng" kern="100" dirty="0">
                <a:solidFill>
                  <a:srgbClr val="467886"/>
                </a:solidFill>
                <a:effectLst/>
                <a:ea typeface="Aptos" panose="020B0004020202020204" pitchFamily="34" charset="0"/>
                <a:cs typeface="Times New Roman" panose="02020603050405020304" pitchFamily="18" charset="0"/>
                <a:hlinkClick r:id="rId2"/>
              </a:rPr>
              <a:t>Erin Lilli, PhD</a:t>
            </a:r>
            <a:r>
              <a:rPr lang="en-US" sz="1800" kern="100" dirty="0">
                <a:effectLst/>
                <a:ea typeface="Aptos" panose="020B0004020202020204" pitchFamily="34" charset="0"/>
                <a:cs typeface="Times New Roman" panose="02020603050405020304" pitchFamily="18" charset="0"/>
              </a:rPr>
              <a:t> at </a:t>
            </a:r>
            <a:r>
              <a:rPr lang="en-US" sz="1800" u="sng" kern="100" dirty="0">
                <a:solidFill>
                  <a:srgbClr val="467886"/>
                </a:solidFill>
                <a:effectLst/>
                <a:ea typeface="Aptos" panose="020B0004020202020204" pitchFamily="34" charset="0"/>
                <a:cs typeface="Times New Roman" panose="02020603050405020304" pitchFamily="18" charset="0"/>
                <a:hlinkClick r:id="rId3"/>
              </a:rPr>
              <a:t>eelilli.org</a:t>
            </a:r>
            <a:r>
              <a:rPr lang="en-US" sz="1800" kern="100" dirty="0">
                <a:effectLst/>
                <a:ea typeface="Aptos" panose="020B0004020202020204" pitchFamily="34" charset="0"/>
                <a:cs typeface="Times New Roman" panose="02020603050405020304" pitchFamily="18" charset="0"/>
              </a:rPr>
              <a:t> is licensed under </a:t>
            </a:r>
            <a:r>
              <a:rPr lang="en-US" sz="1800" u="sng" kern="100" dirty="0">
                <a:solidFill>
                  <a:srgbClr val="467886"/>
                </a:solidFill>
                <a:effectLst/>
                <a:ea typeface="Aptos" panose="020B0004020202020204" pitchFamily="34" charset="0"/>
                <a:cs typeface="Times New Roman" panose="02020603050405020304" pitchFamily="18" charset="0"/>
                <a:hlinkClick r:id="rId4"/>
              </a:rPr>
              <a:t>CC BY-NC-SA 4.0</a:t>
            </a:r>
            <a:endParaRPr lang="en-US" sz="28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37867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C75CA-3B0E-A7EC-5153-B14A54B68BE3}"/>
              </a:ext>
            </a:extLst>
          </p:cNvPr>
          <p:cNvSpPr>
            <a:spLocks noGrp="1"/>
          </p:cNvSpPr>
          <p:nvPr>
            <p:ph type="title"/>
          </p:nvPr>
        </p:nvSpPr>
        <p:spPr/>
        <p:txBody>
          <a:bodyPr/>
          <a:lstStyle/>
          <a:p>
            <a:r>
              <a:rPr lang="en-US" b="1" dirty="0"/>
              <a:t>What is the Poverty Line?</a:t>
            </a:r>
          </a:p>
        </p:txBody>
      </p:sp>
      <p:sp>
        <p:nvSpPr>
          <p:cNvPr id="3" name="Content Placeholder 2">
            <a:extLst>
              <a:ext uri="{FF2B5EF4-FFF2-40B4-BE49-F238E27FC236}">
                <a16:creationId xmlns:a16="http://schemas.microsoft.com/office/drawing/2014/main" id="{C1E2D518-46F0-27CD-E37D-6E9E05FC07A4}"/>
              </a:ext>
            </a:extLst>
          </p:cNvPr>
          <p:cNvSpPr>
            <a:spLocks noGrp="1"/>
          </p:cNvSpPr>
          <p:nvPr>
            <p:ph idx="1"/>
          </p:nvPr>
        </p:nvSpPr>
        <p:spPr/>
        <p:txBody>
          <a:bodyPr>
            <a:normAutofit/>
          </a:bodyPr>
          <a:lstStyle/>
          <a:p>
            <a:pPr marL="342900" marR="0" lvl="0" indent="-342900">
              <a:lnSpc>
                <a:spcPct val="107000"/>
              </a:lnSpc>
              <a:spcBef>
                <a:spcPts val="0"/>
              </a:spcBef>
              <a:spcAft>
                <a:spcPts val="0"/>
              </a:spcAft>
              <a:buFont typeface="Symbol" panose="05050102010706020507" pitchFamily="18" charset="2"/>
              <a:buChar char=""/>
            </a:pP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The government uses the poverty line (or threshold) to determine who is in poverty and who is not in poverty (or who is near poverty).  If your income is under the threshold (for your family size) than you/your family are considered to be “in poverty”.  This is how the government counts how many people are in, out of, or near poverty.</a:t>
            </a:r>
          </a:p>
          <a:p>
            <a:pPr marL="742950" marR="0" lvl="1" indent="-285750">
              <a:lnSpc>
                <a:spcPct val="107000"/>
              </a:lnSpc>
              <a:spcBef>
                <a:spcPts val="0"/>
              </a:spcBef>
              <a:spcAft>
                <a:spcPts val="0"/>
              </a:spcAft>
              <a:buFont typeface="Courier New" panose="02070309020205020404" pitchFamily="49" charset="0"/>
              <a:buChar char="o"/>
            </a:pPr>
            <a:r>
              <a:rPr lang="en-US" sz="1800" dirty="0">
                <a:solidFill>
                  <a:schemeClr val="bg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T</a:t>
            </a: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 poverty threshold is adjusted by family size (e.g., a </a:t>
            </a:r>
            <a:r>
              <a:rPr lang="en-US" sz="1800" b="1"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family of four </a:t>
            </a: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needs to earn at least </a:t>
            </a:r>
            <a:r>
              <a:rPr lang="en-US" sz="1800" b="1"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$31,200  </a:t>
            </a: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to be considered </a:t>
            </a:r>
            <a:r>
              <a:rPr lang="en-US" sz="1800" i="1" u="sng"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not</a:t>
            </a: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in poverty as of 2024).</a:t>
            </a:r>
          </a:p>
          <a:p>
            <a:pPr marL="742950" marR="0" lvl="1" indent="-285750">
              <a:lnSpc>
                <a:spcPct val="107000"/>
              </a:lnSpc>
              <a:spcBef>
                <a:spcPts val="0"/>
              </a:spcBef>
              <a:spcAft>
                <a:spcPts val="0"/>
              </a:spcAft>
              <a:buFont typeface="Courier New" panose="02070309020205020404" pitchFamily="49" charset="0"/>
              <a:buChar char="o"/>
            </a:pP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The poverty threshold </a:t>
            </a:r>
            <a:r>
              <a:rPr lang="en-US" sz="1800" i="1" u="sng"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does not</a:t>
            </a: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adjust by location in the contiguous 50 states. This means, for instance, that the same family of four is considered in poverty if they make below $31,200 whether they live in Muskogee, Oklahoma or Brooklyn - even though the cost of living n Brooklyn is way higher!</a:t>
            </a:r>
          </a:p>
          <a:p>
            <a:pPr marL="342900" marR="0" lvl="0" indent="-342900">
              <a:lnSpc>
                <a:spcPct val="107000"/>
              </a:lnSpc>
              <a:spcBef>
                <a:spcPts val="0"/>
              </a:spcBef>
              <a:spcAft>
                <a:spcPts val="0"/>
              </a:spcAft>
              <a:buFont typeface="Symbol" panose="05050102010706020507" pitchFamily="18" charset="2"/>
              <a:buChar char=""/>
            </a:pP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The </a:t>
            </a:r>
            <a:r>
              <a:rPr lang="en-US" sz="2000" u="sng"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official US poverty threshold is created based on 3x what the average family of ‘x’ number spends on food</a:t>
            </a: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For example, the poverty threshold for a family of one (single person) is </a:t>
            </a:r>
            <a:r>
              <a:rPr lang="en-US" sz="2000" b="1"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$15,060</a:t>
            </a: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thus, this person is assumed to spend about $5,020 on food a year ($418/month).</a:t>
            </a:r>
          </a:p>
          <a:p>
            <a:pPr marL="742950" marR="0" lvl="1" indent="-285750">
              <a:lnSpc>
                <a:spcPct val="107000"/>
              </a:lnSpc>
              <a:spcBef>
                <a:spcPts val="0"/>
              </a:spcBef>
              <a:spcAft>
                <a:spcPts val="0"/>
              </a:spcAft>
              <a:buFont typeface="Courier New" panose="02070309020205020404" pitchFamily="49" charset="0"/>
              <a:buChar char="o"/>
            </a:pP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You can visit this </a:t>
            </a:r>
            <a:r>
              <a:rPr lang="en-US" sz="1800" u="sng"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link </a:t>
            </a: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to see the 2024 poverty thresholds.</a:t>
            </a:r>
            <a:endParaRPr lang="en-US" sz="4000" dirty="0">
              <a:solidFill>
                <a:schemeClr val="bg1">
                  <a:lumMod val="75000"/>
                  <a:lumOff val="25000"/>
                </a:schemeClr>
              </a:solidFill>
            </a:endParaRPr>
          </a:p>
        </p:txBody>
      </p:sp>
    </p:spTree>
    <p:extLst>
      <p:ext uri="{BB962C8B-B14F-4D97-AF65-F5344CB8AC3E}">
        <p14:creationId xmlns:p14="http://schemas.microsoft.com/office/powerpoint/2010/main" val="45725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E2D518-46F0-27CD-E37D-6E9E05FC07A4}"/>
              </a:ext>
            </a:extLst>
          </p:cNvPr>
          <p:cNvSpPr>
            <a:spLocks noGrp="1"/>
          </p:cNvSpPr>
          <p:nvPr>
            <p:ph idx="1"/>
          </p:nvPr>
        </p:nvSpPr>
        <p:spPr>
          <a:xfrm>
            <a:off x="621383" y="314753"/>
            <a:ext cx="10515600" cy="4351338"/>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There is an </a:t>
            </a:r>
            <a:r>
              <a:rPr lang="en-US" sz="2000" b="1"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alternative way to measure poverty </a:t>
            </a: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that takes into account not just your income, but also any social welfare benefits you might receive (</a:t>
            </a:r>
            <a:r>
              <a:rPr lang="en-US" sz="2000" dirty="0" err="1">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eg.</a:t>
            </a: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TANF, SNAP, EITC, WIC etc. and expenses (like taxes) that you have. </a:t>
            </a:r>
          </a:p>
          <a:p>
            <a:pPr marL="342900" marR="0" lvl="0" indent="-342900">
              <a:lnSpc>
                <a:spcPct val="107000"/>
              </a:lnSpc>
              <a:spcBef>
                <a:spcPts val="0"/>
              </a:spcBef>
              <a:spcAft>
                <a:spcPts val="0"/>
              </a:spcAft>
              <a:buFont typeface="Symbol" panose="05050102010706020507" pitchFamily="18" charset="2"/>
              <a:buChar char=""/>
            </a:pP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NYC has a version of this ‘alternative’ measuring strategy so they can get a more accurate picture of how many people are in poverty in NYC.</a:t>
            </a:r>
          </a:p>
          <a:p>
            <a:pPr marL="742950" marR="0" lvl="1" indent="-285750">
              <a:lnSpc>
                <a:spcPct val="107000"/>
              </a:lnSpc>
              <a:spcBef>
                <a:spcPts val="0"/>
              </a:spcBef>
              <a:spcAft>
                <a:spcPts val="800"/>
              </a:spcAft>
              <a:buFont typeface="Courier New" panose="02070309020205020404" pitchFamily="49" charset="0"/>
              <a:buChar char="o"/>
            </a:pP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This allows us to see how helpful these benefits are at bringing people out of poverty or where more help/access to benefits (or better benefits) is needed.</a:t>
            </a:r>
          </a:p>
          <a:p>
            <a:pPr marL="742950" marR="0" lvl="1" indent="-285750">
              <a:lnSpc>
                <a:spcPct val="107000"/>
              </a:lnSpc>
              <a:spcBef>
                <a:spcPts val="0"/>
              </a:spcBef>
              <a:spcAft>
                <a:spcPts val="800"/>
              </a:spcAft>
              <a:buFont typeface="Courier New" panose="02070309020205020404" pitchFamily="49" charset="0"/>
              <a:buChar char="o"/>
            </a:pP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Here’s a </a:t>
            </a: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link</a:t>
            </a:r>
            <a:r>
              <a:rPr lang="en-US" sz="20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NYC Opportunity’s Report: New York City Government Poverty Measure 2020 (most recent I could find!...COVID impact)</a:t>
            </a:r>
            <a:r>
              <a:rPr lang="en-US" sz="1800" dirty="0">
                <a:solidFill>
                  <a:schemeClr val="bg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en-US" dirty="0">
              <a:solidFill>
                <a:schemeClr val="bg1">
                  <a:lumMod val="75000"/>
                  <a:lumOff val="25000"/>
                </a:schemeClr>
              </a:solidFill>
            </a:endParaRPr>
          </a:p>
        </p:txBody>
      </p:sp>
      <p:grpSp>
        <p:nvGrpSpPr>
          <p:cNvPr id="2" name="Group 1">
            <a:extLst>
              <a:ext uri="{FF2B5EF4-FFF2-40B4-BE49-F238E27FC236}">
                <a16:creationId xmlns:a16="http://schemas.microsoft.com/office/drawing/2014/main" id="{BDFABF5B-C3A2-1DE3-29E7-FCE2A91D97B2}"/>
              </a:ext>
            </a:extLst>
          </p:cNvPr>
          <p:cNvGrpSpPr/>
          <p:nvPr/>
        </p:nvGrpSpPr>
        <p:grpSpPr>
          <a:xfrm>
            <a:off x="4424041" y="3416225"/>
            <a:ext cx="7699102" cy="3441775"/>
            <a:chOff x="2246449" y="3354451"/>
            <a:chExt cx="7699102" cy="3441775"/>
          </a:xfrm>
        </p:grpSpPr>
        <p:pic>
          <p:nvPicPr>
            <p:cNvPr id="5" name="Picture 4">
              <a:extLst>
                <a:ext uri="{FF2B5EF4-FFF2-40B4-BE49-F238E27FC236}">
                  <a16:creationId xmlns:a16="http://schemas.microsoft.com/office/drawing/2014/main" id="{B698D3A1-F3B5-64AC-BB8D-E6EDD1D284B2}"/>
                </a:ext>
              </a:extLst>
            </p:cNvPr>
            <p:cNvPicPr>
              <a:picLocks noChangeAspect="1"/>
            </p:cNvPicPr>
            <p:nvPr/>
          </p:nvPicPr>
          <p:blipFill>
            <a:blip r:embed="rId4"/>
            <a:stretch>
              <a:fillRect/>
            </a:stretch>
          </p:blipFill>
          <p:spPr>
            <a:xfrm>
              <a:off x="2246449" y="3354451"/>
              <a:ext cx="7699102" cy="3441775"/>
            </a:xfrm>
            <a:prstGeom prst="rect">
              <a:avLst/>
            </a:prstGeom>
          </p:spPr>
        </p:pic>
        <p:sp>
          <p:nvSpPr>
            <p:cNvPr id="6" name="Rectangle 5">
              <a:extLst>
                <a:ext uri="{FF2B5EF4-FFF2-40B4-BE49-F238E27FC236}">
                  <a16:creationId xmlns:a16="http://schemas.microsoft.com/office/drawing/2014/main" id="{568D9C16-1DF2-22EC-D301-7920E3EFF00A}"/>
                </a:ext>
              </a:extLst>
            </p:cNvPr>
            <p:cNvSpPr/>
            <p:nvPr/>
          </p:nvSpPr>
          <p:spPr>
            <a:xfrm>
              <a:off x="2246449" y="5150840"/>
              <a:ext cx="4364076" cy="2684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480FF2A-263E-0348-8804-6824946A8900}"/>
                </a:ext>
              </a:extLst>
            </p:cNvPr>
            <p:cNvSpPr txBox="1"/>
            <p:nvPr/>
          </p:nvSpPr>
          <p:spPr>
            <a:xfrm>
              <a:off x="6610525" y="4827674"/>
              <a:ext cx="2938996" cy="646331"/>
            </a:xfrm>
            <a:prstGeom prst="rect">
              <a:avLst/>
            </a:prstGeom>
            <a:noFill/>
          </p:spPr>
          <p:txBody>
            <a:bodyPr wrap="square" rtlCol="0">
              <a:spAutoFit/>
            </a:bodyPr>
            <a:lstStyle/>
            <a:p>
              <a:r>
                <a:rPr lang="en-US" b="1" dirty="0">
                  <a:solidFill>
                    <a:schemeClr val="accent6"/>
                  </a:solidFill>
                </a:rPr>
                <a:t>Compare to the Federal threshold of $31,200 </a:t>
              </a:r>
            </a:p>
          </p:txBody>
        </p:sp>
      </p:grpSp>
    </p:spTree>
    <p:extLst>
      <p:ext uri="{BB962C8B-B14F-4D97-AF65-F5344CB8AC3E}">
        <p14:creationId xmlns:p14="http://schemas.microsoft.com/office/powerpoint/2010/main" val="1150044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ACFFD-D194-284A-C86E-3C081AA7C6F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3D0B16D-E7D1-D734-A75D-EB84AF8412D9}"/>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6BD995B9-097C-0669-37CC-CB05411A64E7}"/>
              </a:ext>
            </a:extLst>
          </p:cNvPr>
          <p:cNvPicPr>
            <a:picLocks noChangeAspect="1"/>
          </p:cNvPicPr>
          <p:nvPr/>
        </p:nvPicPr>
        <p:blipFill>
          <a:blip r:embed="rId2"/>
          <a:stretch>
            <a:fillRect/>
          </a:stretch>
        </p:blipFill>
        <p:spPr>
          <a:xfrm>
            <a:off x="0" y="0"/>
            <a:ext cx="8338488" cy="6858000"/>
          </a:xfrm>
          <a:prstGeom prst="rect">
            <a:avLst/>
          </a:prstGeom>
        </p:spPr>
      </p:pic>
      <p:sp>
        <p:nvSpPr>
          <p:cNvPr id="6" name="TextBox 5">
            <a:extLst>
              <a:ext uri="{FF2B5EF4-FFF2-40B4-BE49-F238E27FC236}">
                <a16:creationId xmlns:a16="http://schemas.microsoft.com/office/drawing/2014/main" id="{62936BE1-01A0-0E11-C41D-716B9B9804FA}"/>
              </a:ext>
            </a:extLst>
          </p:cNvPr>
          <p:cNvSpPr txBox="1"/>
          <p:nvPr/>
        </p:nvSpPr>
        <p:spPr>
          <a:xfrm>
            <a:off x="9226024" y="4559743"/>
            <a:ext cx="1940469" cy="646331"/>
          </a:xfrm>
          <a:prstGeom prst="rect">
            <a:avLst/>
          </a:prstGeom>
          <a:noFill/>
        </p:spPr>
        <p:txBody>
          <a:bodyPr wrap="square" rtlCol="0">
            <a:spAutoFit/>
          </a:bodyPr>
          <a:lstStyle/>
          <a:p>
            <a:r>
              <a:rPr lang="en-US" dirty="0"/>
              <a:t>2-adult, 2-child family of four</a:t>
            </a:r>
          </a:p>
        </p:txBody>
      </p:sp>
      <p:sp>
        <p:nvSpPr>
          <p:cNvPr id="7" name="Arrow: Left 6">
            <a:extLst>
              <a:ext uri="{FF2B5EF4-FFF2-40B4-BE49-F238E27FC236}">
                <a16:creationId xmlns:a16="http://schemas.microsoft.com/office/drawing/2014/main" id="{20841F69-F613-DEBA-0770-A356D482E312}"/>
              </a:ext>
            </a:extLst>
          </p:cNvPr>
          <p:cNvSpPr/>
          <p:nvPr/>
        </p:nvSpPr>
        <p:spPr>
          <a:xfrm>
            <a:off x="8215712" y="4715129"/>
            <a:ext cx="855677" cy="335560"/>
          </a:xfrm>
          <a:prstGeom prst="lef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9081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F7DFA-2FCC-80A9-4302-7EC3C812FF12}"/>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1F8DF1E1-F9B8-DC61-6BBA-B9DA99EE0801}"/>
              </a:ext>
            </a:extLst>
          </p:cNvPr>
          <p:cNvGrpSpPr/>
          <p:nvPr/>
        </p:nvGrpSpPr>
        <p:grpSpPr>
          <a:xfrm>
            <a:off x="0" y="0"/>
            <a:ext cx="12192000" cy="5760377"/>
            <a:chOff x="0" y="548811"/>
            <a:chExt cx="12192000" cy="5760377"/>
          </a:xfrm>
        </p:grpSpPr>
        <p:pic>
          <p:nvPicPr>
            <p:cNvPr id="10" name="Picture 9">
              <a:extLst>
                <a:ext uri="{FF2B5EF4-FFF2-40B4-BE49-F238E27FC236}">
                  <a16:creationId xmlns:a16="http://schemas.microsoft.com/office/drawing/2014/main" id="{1B8B02EA-4D30-30F7-C924-E9E90046584F}"/>
                </a:ext>
              </a:extLst>
            </p:cNvPr>
            <p:cNvPicPr>
              <a:picLocks noChangeAspect="1"/>
            </p:cNvPicPr>
            <p:nvPr/>
          </p:nvPicPr>
          <p:blipFill>
            <a:blip r:embed="rId3"/>
            <a:stretch>
              <a:fillRect/>
            </a:stretch>
          </p:blipFill>
          <p:spPr>
            <a:xfrm>
              <a:off x="0" y="548811"/>
              <a:ext cx="12192000" cy="5760377"/>
            </a:xfrm>
            <a:prstGeom prst="rect">
              <a:avLst/>
            </a:prstGeom>
          </p:spPr>
        </p:pic>
        <p:sp>
          <p:nvSpPr>
            <p:cNvPr id="2" name="Oval 1">
              <a:extLst>
                <a:ext uri="{FF2B5EF4-FFF2-40B4-BE49-F238E27FC236}">
                  <a16:creationId xmlns:a16="http://schemas.microsoft.com/office/drawing/2014/main" id="{69229A47-4091-BE18-A6EF-81CC2A1B59A5}"/>
                </a:ext>
              </a:extLst>
            </p:cNvPr>
            <p:cNvSpPr/>
            <p:nvPr/>
          </p:nvSpPr>
          <p:spPr>
            <a:xfrm>
              <a:off x="10032024" y="2382715"/>
              <a:ext cx="729761" cy="729761"/>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AFA42253-43DF-AD3C-A2D9-08C315928129}"/>
                </a:ext>
              </a:extLst>
            </p:cNvPr>
            <p:cNvSpPr/>
            <p:nvPr/>
          </p:nvSpPr>
          <p:spPr>
            <a:xfrm>
              <a:off x="10043747" y="5093676"/>
              <a:ext cx="729761" cy="729761"/>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B81A561-4363-AAC3-6AA9-CA4ED48133C7}"/>
                </a:ext>
              </a:extLst>
            </p:cNvPr>
            <p:cNvSpPr/>
            <p:nvPr/>
          </p:nvSpPr>
          <p:spPr>
            <a:xfrm>
              <a:off x="10026163" y="3748453"/>
              <a:ext cx="729761" cy="72976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sp>
        <p:nvSpPr>
          <p:cNvPr id="6" name="TextBox 5">
            <a:extLst>
              <a:ext uri="{FF2B5EF4-FFF2-40B4-BE49-F238E27FC236}">
                <a16:creationId xmlns:a16="http://schemas.microsoft.com/office/drawing/2014/main" id="{890EEB91-4DC1-98D7-4AB2-0ABC26C7974F}"/>
              </a:ext>
            </a:extLst>
          </p:cNvPr>
          <p:cNvSpPr txBox="1"/>
          <p:nvPr/>
        </p:nvSpPr>
        <p:spPr>
          <a:xfrm>
            <a:off x="291978" y="5910603"/>
            <a:ext cx="11608044" cy="707886"/>
          </a:xfrm>
          <a:prstGeom prst="rect">
            <a:avLst/>
          </a:prstGeom>
          <a:noFill/>
        </p:spPr>
        <p:txBody>
          <a:bodyPr wrap="square">
            <a:spAutoFit/>
          </a:bodyPr>
          <a:lstStyle/>
          <a:p>
            <a:r>
              <a:rPr lang="en-US" sz="2000" b="1" dirty="0">
                <a:latin typeface="Arial" panose="020B0604020202020204" pitchFamily="34" charset="0"/>
                <a:ea typeface="Calibri" panose="020F0502020204030204" pitchFamily="34" charset="0"/>
                <a:cs typeface="Arial" panose="020B0604020202020204" pitchFamily="34" charset="0"/>
              </a:rPr>
              <a:t>Given what we’ve learned about the issues with the OPM – can you think of why it showed an increase in poverty during COVID, when the other measures did not?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9545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AF112-FE34-D7AC-4CA1-8447E004FD3B}"/>
              </a:ext>
            </a:extLst>
          </p:cNvPr>
          <p:cNvSpPr>
            <a:spLocks noGrp="1"/>
          </p:cNvSpPr>
          <p:nvPr>
            <p:ph type="title"/>
          </p:nvPr>
        </p:nvSpPr>
        <p:spPr/>
        <p:txBody>
          <a:bodyPr/>
          <a:lstStyle/>
          <a:p>
            <a:r>
              <a:rPr lang="en-US" b="1" dirty="0"/>
              <a:t>Basic Needs?</a:t>
            </a:r>
          </a:p>
        </p:txBody>
      </p:sp>
      <p:sp>
        <p:nvSpPr>
          <p:cNvPr id="3" name="Content Placeholder 2">
            <a:extLst>
              <a:ext uri="{FF2B5EF4-FFF2-40B4-BE49-F238E27FC236}">
                <a16:creationId xmlns:a16="http://schemas.microsoft.com/office/drawing/2014/main" id="{FA2E5AA4-5977-32D8-8E7C-BC90656CA2DE}"/>
              </a:ext>
            </a:extLst>
          </p:cNvPr>
          <p:cNvSpPr>
            <a:spLocks noGrp="1"/>
          </p:cNvSpPr>
          <p:nvPr>
            <p:ph idx="1"/>
          </p:nvPr>
        </p:nvSpPr>
        <p:spPr>
          <a:xfrm>
            <a:off x="838200" y="1459684"/>
            <a:ext cx="6107884" cy="5033191"/>
          </a:xfrm>
        </p:spPr>
        <p:txBody>
          <a:bodyPr>
            <a:normAutofit lnSpcReduction="10000"/>
          </a:bodyPr>
          <a:lstStyle/>
          <a:p>
            <a:pPr marL="0" marR="0" lvl="0" indent="0">
              <a:lnSpc>
                <a:spcPct val="107000"/>
              </a:lnSpc>
              <a:spcBef>
                <a:spcPts val="0"/>
              </a:spcBef>
              <a:spcAft>
                <a:spcPts val="0"/>
              </a:spcAft>
              <a:buNone/>
            </a:pPr>
            <a:r>
              <a:rPr lang="en-US" sz="1600" b="1"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CALCULATING A POVERTY THRESHOLD</a:t>
            </a:r>
          </a:p>
          <a:p>
            <a:pPr>
              <a:lnSpc>
                <a:spcPct val="107000"/>
              </a:lnSpc>
              <a:spcBef>
                <a:spcPts val="0"/>
              </a:spcBef>
            </a:pPr>
            <a:r>
              <a:rPr lang="en-US" sz="16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Family of __ = __ working adults + __ children (ages: ___) </a:t>
            </a:r>
          </a:p>
          <a:p>
            <a:pPr marL="0" marR="0">
              <a:lnSpc>
                <a:spcPct val="107000"/>
              </a:lnSpc>
              <a:spcBef>
                <a:spcPts val="0"/>
              </a:spcBef>
              <a:spcAft>
                <a:spcPts val="0"/>
              </a:spcAft>
            </a:pPr>
            <a:r>
              <a:rPr lang="en-US" sz="16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Essential “Barebones” Expenses</a:t>
            </a:r>
            <a:endParaRPr lang="en-US" sz="1600" dirty="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457200" lvl="1">
              <a:lnSpc>
                <a:spcPct val="107000"/>
              </a:lnSpc>
              <a:spcBef>
                <a:spcPts val="0"/>
              </a:spcBef>
            </a:pP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Rent = $/</a:t>
            </a:r>
            <a:r>
              <a:rPr lang="en-US" sz="1400" dirty="0" err="1">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a:t>
            </a:r>
            <a:endParaRPr lang="en-US" sz="1400" dirty="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457200" lvl="1">
              <a:lnSpc>
                <a:spcPct val="107000"/>
              </a:lnSpc>
              <a:spcBef>
                <a:spcPts val="0"/>
              </a:spcBef>
            </a:pP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Utilities = $/</a:t>
            </a:r>
            <a:r>
              <a:rPr lang="en-US" sz="1400" dirty="0" err="1">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a:t>
            </a: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en-US" sz="1400" dirty="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457200" lvl="1">
              <a:lnSpc>
                <a:spcPct val="107000"/>
              </a:lnSpc>
              <a:spcBef>
                <a:spcPts val="0"/>
              </a:spcBef>
            </a:pP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Food = $/</a:t>
            </a:r>
            <a:r>
              <a:rPr lang="en-US" sz="1400" dirty="0" err="1">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a:t>
            </a:r>
            <a:endParaRPr lang="en-US" sz="1400" dirty="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457200" lvl="1">
              <a:lnSpc>
                <a:spcPct val="107000"/>
              </a:lnSpc>
              <a:spcBef>
                <a:spcPts val="0"/>
              </a:spcBef>
            </a:pP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Transportation = $/</a:t>
            </a:r>
            <a:r>
              <a:rPr lang="en-US" sz="1400" dirty="0" err="1">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a:t>
            </a:r>
            <a:endParaRPr lang="en-US" sz="1400" dirty="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457200" lvl="1">
              <a:lnSpc>
                <a:spcPct val="107000"/>
              </a:lnSpc>
              <a:spcBef>
                <a:spcPts val="0"/>
              </a:spcBef>
            </a:pP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Childcare = $/</a:t>
            </a:r>
            <a:r>
              <a:rPr lang="en-US" sz="1400" dirty="0" err="1">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a:t>
            </a:r>
            <a:endParaRPr lang="en-US" sz="1400" dirty="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457200" lvl="1">
              <a:lnSpc>
                <a:spcPct val="107000"/>
              </a:lnSpc>
              <a:spcBef>
                <a:spcPts val="0"/>
              </a:spcBef>
            </a:pP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Cell phone services = $/</a:t>
            </a:r>
            <a:r>
              <a:rPr lang="en-US" sz="1400" dirty="0" err="1">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a:t>
            </a:r>
            <a:endParaRPr lang="en-US" sz="1400" dirty="0">
              <a:solidFill>
                <a:schemeClr val="bg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457200" lvl="1">
              <a:lnSpc>
                <a:spcPct val="107000"/>
              </a:lnSpc>
              <a:spcBef>
                <a:spcPts val="0"/>
              </a:spcBef>
            </a:pP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Savings/Medical = $/</a:t>
            </a:r>
            <a:r>
              <a:rPr lang="en-US" sz="1400" dirty="0" err="1">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a:t>
            </a:r>
            <a:endPar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endParaRPr>
          </a:p>
          <a:p>
            <a:pPr marL="457200" lvl="1">
              <a:lnSpc>
                <a:spcPct val="107000"/>
              </a:lnSpc>
              <a:spcBef>
                <a:spcPts val="0"/>
              </a:spcBef>
            </a:pP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Other Expenses…</a:t>
            </a:r>
          </a:p>
          <a:p>
            <a:pPr marL="228600" lvl="1" indent="0">
              <a:lnSpc>
                <a:spcPct val="107000"/>
              </a:lnSpc>
              <a:spcBef>
                <a:spcPts val="0"/>
              </a:spcBef>
              <a:buNone/>
            </a:pPr>
            <a:r>
              <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___________________________________________</a:t>
            </a:r>
          </a:p>
          <a:p>
            <a:pPr marL="0" marR="0" indent="0">
              <a:lnSpc>
                <a:spcPct val="107000"/>
              </a:lnSpc>
              <a:spcBef>
                <a:spcPts val="0"/>
              </a:spcBef>
              <a:spcAft>
                <a:spcPts val="0"/>
              </a:spcAft>
              <a:buNone/>
            </a:pPr>
            <a:endPar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0"/>
              </a:spcAft>
              <a:buNone/>
            </a:pPr>
            <a:r>
              <a:rPr lang="en-US" sz="1400" b="1"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TOTAL MONTHLY EXPENSES = $/MO</a:t>
            </a:r>
            <a:endParaRPr lang="en-US" sz="140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0"/>
              </a:spcAft>
              <a:buNone/>
            </a:pPr>
            <a:endParaRPr lang="en-US" sz="1400" b="1"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0"/>
              </a:spcAft>
              <a:buNone/>
            </a:pPr>
            <a:r>
              <a:rPr lang="en-US" sz="1400" b="1"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TOTAL ANNUAL SALARY NECESSESARY TO COVER THIS FAMILY = $_____</a:t>
            </a:r>
          </a:p>
          <a:p>
            <a:pPr marL="0" marR="0" indent="0">
              <a:lnSpc>
                <a:spcPct val="107000"/>
              </a:lnSpc>
              <a:spcBef>
                <a:spcPts val="0"/>
              </a:spcBef>
              <a:spcAft>
                <a:spcPts val="0"/>
              </a:spcAft>
              <a:buNone/>
            </a:pPr>
            <a:endParaRPr lang="en-US" sz="1400" b="1" dirty="0">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0"/>
              </a:spcAft>
              <a:buNone/>
            </a:pPr>
            <a:r>
              <a:rPr lang="en-US" sz="1800" b="1" dirty="0">
                <a:solidFill>
                  <a:schemeClr val="tx1"/>
                </a:solidFill>
                <a:effectLst/>
                <a:ea typeface="Calibri" panose="020F0502020204030204" pitchFamily="34" charset="0"/>
                <a:cs typeface="Calibri" panose="020F0502020204030204" pitchFamily="34" charset="0"/>
              </a:rPr>
              <a:t>Does this family make enough to be in or out of poverty? </a:t>
            </a:r>
          </a:p>
          <a:p>
            <a:pPr marL="0" marR="0" indent="0">
              <a:lnSpc>
                <a:spcPct val="107000"/>
              </a:lnSpc>
              <a:spcBef>
                <a:spcPts val="0"/>
              </a:spcBef>
              <a:spcAft>
                <a:spcPts val="0"/>
              </a:spcAft>
              <a:buNone/>
            </a:pPr>
            <a:r>
              <a:rPr lang="en-US" sz="1800" b="1" dirty="0">
                <a:solidFill>
                  <a:schemeClr val="tx1"/>
                </a:solidFill>
                <a:effectLst/>
                <a:ea typeface="Calibri" panose="020F0502020204030204" pitchFamily="34" charset="0"/>
                <a:cs typeface="Calibri" panose="020F0502020204030204" pitchFamily="34" charset="0"/>
              </a:rPr>
              <a:t>What about the benefits cliff?</a:t>
            </a:r>
          </a:p>
          <a:p>
            <a:pPr marL="0" marR="0" indent="0">
              <a:lnSpc>
                <a:spcPct val="107000"/>
              </a:lnSpc>
              <a:spcBef>
                <a:spcPts val="0"/>
              </a:spcBef>
              <a:spcAft>
                <a:spcPts val="0"/>
              </a:spcAft>
              <a:buNone/>
            </a:pPr>
            <a:r>
              <a:rPr lang="en-US" sz="1800" b="1" dirty="0">
                <a:solidFill>
                  <a:schemeClr val="tx1"/>
                </a:solidFill>
                <a:ea typeface="Calibri" panose="020F0502020204030204" pitchFamily="34" charset="0"/>
                <a:cs typeface="Calibri" panose="020F0502020204030204" pitchFamily="34" charset="0"/>
              </a:rPr>
              <a:t>What about living a dignified life?</a:t>
            </a:r>
            <a:endParaRPr lang="en-US" sz="1800" dirty="0">
              <a:solidFill>
                <a:schemeClr val="tx1"/>
              </a:solidFill>
              <a:effectLst/>
              <a:ea typeface="Calibri" panose="020F0502020204030204" pitchFamily="34" charset="0"/>
              <a:cs typeface="Calibri" panose="020F0502020204030204" pitchFamily="34" charset="0"/>
            </a:endParaRPr>
          </a:p>
        </p:txBody>
      </p:sp>
      <p:pic>
        <p:nvPicPr>
          <p:cNvPr id="4" name="Picture 4" descr="Chart shows CPI price inflation since 2000">
            <a:extLst>
              <a:ext uri="{FF2B5EF4-FFF2-40B4-BE49-F238E27FC236}">
                <a16:creationId xmlns:a16="http://schemas.microsoft.com/office/drawing/2014/main" id="{B3CC8EDB-E815-1420-6B71-73BF5D7848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0575" y="0"/>
            <a:ext cx="50514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26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D231-A05A-5E95-6280-022F4A86C4B1}"/>
              </a:ext>
            </a:extLst>
          </p:cNvPr>
          <p:cNvSpPr>
            <a:spLocks noGrp="1"/>
          </p:cNvSpPr>
          <p:nvPr>
            <p:ph type="title"/>
          </p:nvPr>
        </p:nvSpPr>
        <p:spPr>
          <a:xfrm>
            <a:off x="6786282" y="365125"/>
            <a:ext cx="4567518" cy="1325563"/>
          </a:xfrm>
        </p:spPr>
        <p:txBody>
          <a:bodyPr/>
          <a:lstStyle/>
          <a:p>
            <a:r>
              <a:rPr lang="en-US" b="1" dirty="0"/>
              <a:t>Benefits Cliff</a:t>
            </a:r>
          </a:p>
        </p:txBody>
      </p:sp>
      <p:sp>
        <p:nvSpPr>
          <p:cNvPr id="3" name="Content Placeholder 2">
            <a:extLst>
              <a:ext uri="{FF2B5EF4-FFF2-40B4-BE49-F238E27FC236}">
                <a16:creationId xmlns:a16="http://schemas.microsoft.com/office/drawing/2014/main" id="{BB7A8781-8B56-B266-5DBC-F32329AE43C9}"/>
              </a:ext>
            </a:extLst>
          </p:cNvPr>
          <p:cNvSpPr>
            <a:spLocks noGrp="1"/>
          </p:cNvSpPr>
          <p:nvPr>
            <p:ph idx="1"/>
          </p:nvPr>
        </p:nvSpPr>
        <p:spPr>
          <a:xfrm>
            <a:off x="6417577" y="1825625"/>
            <a:ext cx="5293453" cy="4351338"/>
          </a:xfrm>
        </p:spPr>
        <p:txBody>
          <a:bodyPr>
            <a:normAutofit fontScale="92500" lnSpcReduction="10000"/>
          </a:bodyPr>
          <a:lstStyle/>
          <a:p>
            <a:r>
              <a:rPr lang="en-US" b="0"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Benefits cliffs (the “cliff effect”) refer to the sudden and often unexpected decrease in public benefits that can occur with a small increase in earnings. This happens when families receive benefits through a public assistance program, earn a raise and then become ineligible to continue receiving benefits despite being unable to sustain their household.</a:t>
            </a:r>
          </a:p>
          <a:p>
            <a:pPr lvl="1"/>
            <a:r>
              <a:rPr lang="en-US" dirty="0">
                <a:solidFill>
                  <a:schemeClr val="accent4">
                    <a:lumMod val="75000"/>
                  </a:schemeClr>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National Conference of State Legislatures</a:t>
            </a:r>
            <a:endParaRPr lang="en-US" dirty="0">
              <a:solidFill>
                <a:schemeClr val="accent4">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7F6E0908-F85D-4685-E5DD-7D8CCB10B2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64849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601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834E2-3D3F-406B-EFE8-7A23736D8852}"/>
              </a:ext>
            </a:extLst>
          </p:cNvPr>
          <p:cNvSpPr>
            <a:spLocks noGrp="1"/>
          </p:cNvSpPr>
          <p:nvPr>
            <p:ph type="title"/>
          </p:nvPr>
        </p:nvSpPr>
        <p:spPr>
          <a:xfrm>
            <a:off x="400050" y="1203325"/>
            <a:ext cx="2314575" cy="4302125"/>
          </a:xfrm>
        </p:spPr>
        <p:txBody>
          <a:bodyPr/>
          <a:lstStyle/>
          <a:p>
            <a:r>
              <a:rPr lang="en-US" b="1" dirty="0"/>
              <a:t>Poverty in NYC</a:t>
            </a:r>
          </a:p>
        </p:txBody>
      </p:sp>
      <p:sp>
        <p:nvSpPr>
          <p:cNvPr id="5" name="TextBox 4">
            <a:extLst>
              <a:ext uri="{FF2B5EF4-FFF2-40B4-BE49-F238E27FC236}">
                <a16:creationId xmlns:a16="http://schemas.microsoft.com/office/drawing/2014/main" id="{F22BFE2B-CFF2-FE0C-8DEC-F92033C3F350}"/>
              </a:ext>
            </a:extLst>
          </p:cNvPr>
          <p:cNvSpPr txBox="1"/>
          <p:nvPr/>
        </p:nvSpPr>
        <p:spPr>
          <a:xfrm>
            <a:off x="3080856" y="711820"/>
            <a:ext cx="8831511" cy="5262979"/>
          </a:xfrm>
          <a:prstGeom prst="rect">
            <a:avLst/>
          </a:prstGeom>
          <a:noFill/>
        </p:spPr>
        <p:txBody>
          <a:bodyPr wrap="square">
            <a:spAutoFit/>
          </a:bodyPr>
          <a:lstStyle/>
          <a:p>
            <a:pPr marL="342900" indent="-342900" algn="l">
              <a:buFont typeface="Arial" panose="020B0604020202020204" pitchFamily="34" charset="0"/>
              <a:buChar char="•"/>
            </a:pPr>
            <a:r>
              <a:rPr lang="en-US" sz="2400" b="1"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Between 2021 and 2022, the number of New Yorkers living in poverty grew from 1.5 million to 2 million, with nearly 500,000 more people in New York living in poverty than the year prior.</a:t>
            </a:r>
            <a:endParaRPr lang="en-US" sz="2400" b="0"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2400" b="0"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The overall poverty rate increased from 18% to 23%.</a:t>
            </a:r>
          </a:p>
          <a:p>
            <a:pPr marL="342900" indent="-342900" algn="l">
              <a:buFont typeface="Arial" panose="020B0604020202020204" pitchFamily="34" charset="0"/>
              <a:buChar char="•"/>
            </a:pPr>
            <a:r>
              <a:rPr lang="en-US" sz="2400" b="0"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The child poverty rate jumped by 66% – rising from 15% to 25%.</a:t>
            </a:r>
          </a:p>
          <a:p>
            <a:pPr marL="342900" indent="-342900" algn="l">
              <a:buFont typeface="Arial" panose="020B0604020202020204" pitchFamily="34" charset="0"/>
              <a:buChar char="•"/>
            </a:pPr>
            <a:r>
              <a:rPr lang="en-US" sz="2400" b="0"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Most of the city’s population (56%) lives in poverty or with low incomes.</a:t>
            </a:r>
          </a:p>
          <a:p>
            <a:pPr marL="342900" indent="-342900" algn="l">
              <a:buFont typeface="Arial" panose="020B0604020202020204" pitchFamily="34" charset="0"/>
              <a:buChar char="•"/>
            </a:pPr>
            <a:r>
              <a:rPr lang="en-US" sz="2400" b="0"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Poverty in New York City is nearly twice as high (23%) as the national poverty rate (12%)</a:t>
            </a:r>
          </a:p>
          <a:p>
            <a:pPr marL="342900" indent="-342900" algn="l">
              <a:buFont typeface="Arial" panose="020B0604020202020204" pitchFamily="34" charset="0"/>
              <a:buChar char="•"/>
            </a:pPr>
            <a:r>
              <a:rPr lang="en-US" sz="2400" b="0"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Latino New Yorkers were twice as likely to live in poverty compared to white New Yorkers (26% vs. 13%); poverty rates were similarly elevated among Asian and Black New Yorkers (24% and 23%, respectively).</a:t>
            </a:r>
          </a:p>
          <a:p>
            <a:pPr marL="800100" lvl="1" indent="-342900">
              <a:buFont typeface="Arial" panose="020B0604020202020204" pitchFamily="34" charset="0"/>
              <a:buChar char="•"/>
            </a:pPr>
            <a:r>
              <a:rPr lang="en-US" sz="2400" b="0"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Findings from </a:t>
            </a:r>
            <a:r>
              <a:rPr lang="en-US" sz="2400" b="0" i="1"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Poverty Tracker Annual Report </a:t>
            </a:r>
            <a:r>
              <a:rPr lang="en-US" sz="2400" b="0" i="0" dirty="0">
                <a:solidFill>
                  <a:schemeClr val="bg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found </a:t>
            </a:r>
            <a:r>
              <a:rPr lang="en-US" sz="2400" b="0" i="0" dirty="0">
                <a:solidFill>
                  <a:schemeClr val="accent4">
                    <a:lumMod val="75000"/>
                  </a:schemeClr>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here</a:t>
            </a:r>
            <a:endParaRPr lang="en-US" sz="2400" b="0" i="0" dirty="0">
              <a:solidFill>
                <a:schemeClr val="accent4">
                  <a:lumMod val="7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0185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299</TotalTime>
  <Words>1126</Words>
  <Application>Microsoft Office PowerPoint</Application>
  <PresentationFormat>Widescreen</PresentationFormat>
  <Paragraphs>62</Paragraphs>
  <Slides>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Courier New</vt:lpstr>
      <vt:lpstr>Symbol</vt:lpstr>
      <vt:lpstr>Office Theme</vt:lpstr>
      <vt:lpstr>What is the Poverty Line?</vt:lpstr>
      <vt:lpstr>What is the Poverty Line?</vt:lpstr>
      <vt:lpstr>PowerPoint Presentation</vt:lpstr>
      <vt:lpstr>PowerPoint Presentation</vt:lpstr>
      <vt:lpstr>PowerPoint Presentation</vt:lpstr>
      <vt:lpstr>Basic Needs?</vt:lpstr>
      <vt:lpstr>Benefits Cliff</vt:lpstr>
      <vt:lpstr>Poverty in NYC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Erin Elizabeth Lilli</dc:creator>
  <cp:lastModifiedBy>Erin Lilli</cp:lastModifiedBy>
  <cp:revision>1</cp:revision>
  <dcterms:created xsi:type="dcterms:W3CDTF">2024-07-03T14:50:00Z</dcterms:created>
  <dcterms:modified xsi:type="dcterms:W3CDTF">2026-04-28T03:15:58Z</dcterms:modified>
</cp:coreProperties>
</file>